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2E76E0-5ED0-4F78-BCC7-AA05F0D5418B}">
  <a:tblStyle styleId="{2A2E76E0-5ED0-4F78-BCC7-AA05F0D541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ccaa347cab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ccaa347cab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ccaa347cab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ccaa347cab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ccaa347cab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ccaa347cab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ccaa347cab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ccaa347cab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ccaa347cab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ccaa347cab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ccaa347cab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ccaa347cab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ccaa347cab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ccaa347cab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ccaa347cab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ccaa347cab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ccaa347cab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ccaa347cab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ccaa347cab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ccaa347cab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ccaa347cab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ccaa347cab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ccaa347cab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ccaa347cab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ccaa347cab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ccaa347cab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ccaa347cab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ccaa347cab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ccaa347cab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ccaa347cab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ccaa347cab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ccaa347cab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ection intro title, gold">
  <p:cSld name="Gold chapter break or bold statement gold">
    <p:bg>
      <p:bgPr>
        <a:solidFill>
          <a:schemeClr val="accen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4925" y="315900"/>
            <a:ext cx="8294400" cy="451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l">
              <a:lnSpc>
                <a:spcPct val="100000"/>
              </a:lnSpc>
              <a:spcBef>
                <a:spcPts val="800"/>
              </a:spcBef>
              <a:spcAft>
                <a:spcPts val="0"/>
              </a:spcAft>
              <a:buClr>
                <a:schemeClr val="dk1"/>
              </a:buClr>
              <a:buSzPts val="4800"/>
              <a:buFont typeface="Arial"/>
              <a:buNone/>
              <a:defRPr b="1" sz="4800">
                <a:solidFill>
                  <a:schemeClr val="dk1"/>
                </a:solidFill>
              </a:defRPr>
            </a:lvl2pPr>
            <a:lvl3pPr lvl="2" rtl="0" algn="l">
              <a:lnSpc>
                <a:spcPct val="100000"/>
              </a:lnSpc>
              <a:spcBef>
                <a:spcPts val="0"/>
              </a:spcBef>
              <a:spcAft>
                <a:spcPts val="0"/>
              </a:spcAft>
              <a:buClr>
                <a:schemeClr val="dk1"/>
              </a:buClr>
              <a:buSzPts val="4800"/>
              <a:buFont typeface="Arial"/>
              <a:buNone/>
              <a:defRPr b="1" sz="4800">
                <a:solidFill>
                  <a:schemeClr val="dk1"/>
                </a:solidFill>
              </a:defRPr>
            </a:lvl3pPr>
            <a:lvl4pPr lvl="3" rtl="0" algn="l">
              <a:lnSpc>
                <a:spcPct val="100000"/>
              </a:lnSpc>
              <a:spcBef>
                <a:spcPts val="0"/>
              </a:spcBef>
              <a:spcAft>
                <a:spcPts val="0"/>
              </a:spcAft>
              <a:buClr>
                <a:schemeClr val="dk1"/>
              </a:buClr>
              <a:buSzPts val="4800"/>
              <a:buFont typeface="Arial"/>
              <a:buNone/>
              <a:defRPr b="1" sz="4800">
                <a:solidFill>
                  <a:schemeClr val="dk1"/>
                </a:solidFill>
              </a:defRPr>
            </a:lvl4pPr>
            <a:lvl5pPr lvl="4" rtl="0" algn="l">
              <a:lnSpc>
                <a:spcPct val="100000"/>
              </a:lnSpc>
              <a:spcBef>
                <a:spcPts val="0"/>
              </a:spcBef>
              <a:spcAft>
                <a:spcPts val="0"/>
              </a:spcAft>
              <a:buClr>
                <a:schemeClr val="dk1"/>
              </a:buClr>
              <a:buSzPts val="4800"/>
              <a:buFont typeface="Arial"/>
              <a:buNone/>
              <a:defRPr b="1" sz="4800">
                <a:solidFill>
                  <a:schemeClr val="dk1"/>
                </a:solidFill>
              </a:defRPr>
            </a:lvl5pPr>
            <a:lvl6pPr lvl="5" rtl="0" algn="l">
              <a:lnSpc>
                <a:spcPct val="100000"/>
              </a:lnSpc>
              <a:spcBef>
                <a:spcPts val="0"/>
              </a:spcBef>
              <a:spcAft>
                <a:spcPts val="0"/>
              </a:spcAft>
              <a:buClr>
                <a:schemeClr val="dk1"/>
              </a:buClr>
              <a:buSzPts val="4800"/>
              <a:buFont typeface="Arial"/>
              <a:buNone/>
              <a:defRPr b="1" sz="4800">
                <a:solidFill>
                  <a:schemeClr val="dk1"/>
                </a:solidFill>
              </a:defRPr>
            </a:lvl6pPr>
            <a:lvl7pPr lvl="6" rtl="0" algn="l">
              <a:lnSpc>
                <a:spcPct val="100000"/>
              </a:lnSpc>
              <a:spcBef>
                <a:spcPts val="0"/>
              </a:spcBef>
              <a:spcAft>
                <a:spcPts val="0"/>
              </a:spcAft>
              <a:buClr>
                <a:schemeClr val="dk1"/>
              </a:buClr>
              <a:buSzPts val="4800"/>
              <a:buFont typeface="Arial"/>
              <a:buNone/>
              <a:defRPr b="1" sz="4800">
                <a:solidFill>
                  <a:schemeClr val="dk1"/>
                </a:solidFill>
              </a:defRPr>
            </a:lvl7pPr>
            <a:lvl8pPr lvl="7" rtl="0" algn="l">
              <a:lnSpc>
                <a:spcPct val="100000"/>
              </a:lnSpc>
              <a:spcBef>
                <a:spcPts val="0"/>
              </a:spcBef>
              <a:spcAft>
                <a:spcPts val="0"/>
              </a:spcAft>
              <a:buClr>
                <a:schemeClr val="dk1"/>
              </a:buClr>
              <a:buSzPts val="4800"/>
              <a:buFont typeface="Arial"/>
              <a:buNone/>
              <a:defRPr b="1" sz="4800">
                <a:solidFill>
                  <a:schemeClr val="dk1"/>
                </a:solidFill>
              </a:defRPr>
            </a:lvl8pPr>
            <a:lvl9pPr lvl="8" rtl="0" algn="l">
              <a:lnSpc>
                <a:spcPct val="100000"/>
              </a:lnSpc>
              <a:spcBef>
                <a:spcPts val="0"/>
              </a:spcBef>
              <a:spcAft>
                <a:spcPts val="0"/>
              </a:spcAft>
              <a:buClr>
                <a:schemeClr val="dk1"/>
              </a:buClr>
              <a:buSzPts val="4800"/>
              <a:buFont typeface="Arial"/>
              <a:buNone/>
              <a:defRPr b="1" sz="4800">
                <a:solidFill>
                  <a:schemeClr val="dk1"/>
                </a:solidFill>
              </a:defRPr>
            </a:lvl9pPr>
          </a:lstStyle>
          <a:p/>
        </p:txBody>
      </p:sp>
      <p:pic>
        <p:nvPicPr>
          <p:cNvPr descr="ASU_Horiz_RGB_Digital_MaroonGold.png" id="11" name="Google Shape;11;p2"/>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ogo, black">
  <p:cSld name="TITLE_1_1">
    <p:bg>
      <p:bgPr>
        <a:solidFill>
          <a:schemeClr val="dk1"/>
        </a:solidFill>
      </p:bgPr>
    </p:bg>
    <p:spTree>
      <p:nvGrpSpPr>
        <p:cNvPr id="38" name="Shape 38"/>
        <p:cNvGrpSpPr/>
        <p:nvPr/>
      </p:nvGrpSpPr>
      <p:grpSpPr>
        <a:xfrm>
          <a:off x="0" y="0"/>
          <a:ext cx="0" cy="0"/>
          <a:chOff x="0" y="0"/>
          <a:chExt cx="0" cy="0"/>
        </a:xfrm>
      </p:grpSpPr>
      <p:pic>
        <p:nvPicPr>
          <p:cNvPr id="39" name="Google Shape;39;p11"/>
          <p:cNvPicPr preferRelativeResize="0"/>
          <p:nvPr/>
        </p:nvPicPr>
        <p:blipFill rotWithShape="1">
          <a:blip r:embed="rId2">
            <a:alphaModFix/>
          </a:blip>
          <a:srcRect b="0" l="0" r="0" t="0"/>
          <a:stretch/>
        </p:blipFill>
        <p:spPr>
          <a:xfrm>
            <a:off x="7888939" y="4346254"/>
            <a:ext cx="1068775" cy="62780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image background">
  <p:cSld name="CUSTOM_8_1">
    <p:bg>
      <p:bgPr>
        <a:solidFill>
          <a:schemeClr val="dk1"/>
        </a:solidFill>
      </p:bgPr>
    </p:bg>
    <p:spTree>
      <p:nvGrpSpPr>
        <p:cNvPr id="40" name="Shape 40"/>
        <p:cNvGrpSpPr/>
        <p:nvPr/>
      </p:nvGrpSpPr>
      <p:grpSpPr>
        <a:xfrm>
          <a:off x="0" y="0"/>
          <a:ext cx="0" cy="0"/>
          <a:chOff x="0" y="0"/>
          <a:chExt cx="0" cy="0"/>
        </a:xfrm>
      </p:grpSpPr>
      <p:sp>
        <p:nvSpPr>
          <p:cNvPr id="41" name="Google Shape;41;p12"/>
          <p:cNvSpPr/>
          <p:nvPr>
            <p:ph idx="2" type="pic"/>
          </p:nvPr>
        </p:nvSpPr>
        <p:spPr>
          <a:xfrm>
            <a:off x="-4725" y="-2800"/>
            <a:ext cx="9144000" cy="5143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black">
  <p:cSld name="CUSTOM_8_1_2">
    <p:bg>
      <p:bgPr>
        <a:solidFill>
          <a:schemeClr val="dk1"/>
        </a:solidFill>
      </p:bgPr>
    </p:bg>
    <p:spTree>
      <p:nvGrpSpPr>
        <p:cNvPr id="42" name="Shape 4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A Mountain topo pattern, black">
  <p:cSld name="CUSTOM_8_1_2_1">
    <p:bg>
      <p:bgPr>
        <a:solidFill>
          <a:schemeClr val="dk1"/>
        </a:solidFill>
      </p:bgPr>
    </p:bg>
    <p:spTree>
      <p:nvGrpSpPr>
        <p:cNvPr id="43" name="Shape 43"/>
        <p:cNvGrpSpPr/>
        <p:nvPr/>
      </p:nvGrpSpPr>
      <p:grpSpPr>
        <a:xfrm>
          <a:off x="0" y="0"/>
          <a:ext cx="0" cy="0"/>
          <a:chOff x="0" y="0"/>
          <a:chExt cx="0" cy="0"/>
        </a:xfrm>
      </p:grpSpPr>
      <p:pic>
        <p:nvPicPr>
          <p:cNvPr id="44" name="Google Shape;44;p14"/>
          <p:cNvPicPr preferRelativeResize="0"/>
          <p:nvPr/>
        </p:nvPicPr>
        <p:blipFill rotWithShape="1">
          <a:blip r:embed="rId2">
            <a:alphaModFix/>
          </a:blip>
          <a:srcRect b="0" l="19" r="19" t="0"/>
          <a:stretch/>
        </p:blipFill>
        <p:spPr>
          <a:xfrm>
            <a:off x="0" y="-2225"/>
            <a:ext cx="9144003" cy="515012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earn to Thrive Morse code pattern, black">
  <p:cSld name="CUSTOM_8_1_2_1_2">
    <p:bg>
      <p:bgPr>
        <a:solidFill>
          <a:schemeClr val="dk1"/>
        </a:solidFill>
      </p:bgPr>
    </p:bg>
    <p:spTree>
      <p:nvGrpSpPr>
        <p:cNvPr id="45" name="Shape 45"/>
        <p:cNvGrpSpPr/>
        <p:nvPr/>
      </p:nvGrpSpPr>
      <p:grpSpPr>
        <a:xfrm>
          <a:off x="0" y="0"/>
          <a:ext cx="0" cy="0"/>
          <a:chOff x="0" y="0"/>
          <a:chExt cx="0" cy="0"/>
        </a:xfrm>
      </p:grpSpPr>
      <p:pic>
        <p:nvPicPr>
          <p:cNvPr id="46" name="Google Shape;46;p15"/>
          <p:cNvPicPr preferRelativeResize="0"/>
          <p:nvPr/>
        </p:nvPicPr>
        <p:blipFill rotWithShape="1">
          <a:blip r:embed="rId2">
            <a:alphaModFix/>
          </a:blip>
          <a:srcRect b="0" l="39" r="49" t="0"/>
          <a:stretch/>
        </p:blipFill>
        <p:spPr>
          <a:xfrm>
            <a:off x="0" y="-2225"/>
            <a:ext cx="9144003" cy="51481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network pattern, black">
  <p:cSld name="CUSTOM_8_1_2_1_2_2">
    <p:bg>
      <p:bgPr>
        <a:solidFill>
          <a:schemeClr val="dk1"/>
        </a:solidFill>
      </p:bgPr>
    </p:bg>
    <p:spTree>
      <p:nvGrpSpPr>
        <p:cNvPr id="47" name="Shape 47"/>
        <p:cNvGrpSpPr/>
        <p:nvPr/>
      </p:nvGrpSpPr>
      <p:grpSpPr>
        <a:xfrm>
          <a:off x="0" y="0"/>
          <a:ext cx="0" cy="0"/>
          <a:chOff x="0" y="0"/>
          <a:chExt cx="0" cy="0"/>
        </a:xfrm>
      </p:grpSpPr>
      <p:pic>
        <p:nvPicPr>
          <p:cNvPr id="48" name="Google Shape;48;p16"/>
          <p:cNvPicPr preferRelativeResize="0"/>
          <p:nvPr/>
        </p:nvPicPr>
        <p:blipFill rotWithShape="1">
          <a:blip r:embed="rId2">
            <a:alphaModFix/>
          </a:blip>
          <a:srcRect b="0" l="49" r="59" t="0"/>
          <a:stretch/>
        </p:blipFill>
        <p:spPr>
          <a:xfrm>
            <a:off x="0" y="-2225"/>
            <a:ext cx="9144003" cy="51491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earn to Thrive Morse code pattern, white">
  <p:cSld name="CUSTOM_8_1_2_1_2_1">
    <p:bg>
      <p:bgPr>
        <a:solidFill>
          <a:schemeClr val="lt1"/>
        </a:solidFill>
      </p:bgPr>
    </p:bg>
    <p:spTree>
      <p:nvGrpSpPr>
        <p:cNvPr id="49" name="Shape 49"/>
        <p:cNvGrpSpPr/>
        <p:nvPr/>
      </p:nvGrpSpPr>
      <p:grpSpPr>
        <a:xfrm>
          <a:off x="0" y="0"/>
          <a:ext cx="0" cy="0"/>
          <a:chOff x="0" y="0"/>
          <a:chExt cx="0" cy="0"/>
        </a:xfrm>
      </p:grpSpPr>
      <p:pic>
        <p:nvPicPr>
          <p:cNvPr id="50" name="Google Shape;50;p17"/>
          <p:cNvPicPr preferRelativeResize="0"/>
          <p:nvPr/>
        </p:nvPicPr>
        <p:blipFill rotWithShape="1">
          <a:blip r:embed="rId2">
            <a:alphaModFix/>
          </a:blip>
          <a:srcRect b="0" l="19" r="29" t="0"/>
          <a:stretch/>
        </p:blipFill>
        <p:spPr>
          <a:xfrm>
            <a:off x="0" y="-2225"/>
            <a:ext cx="9144003" cy="51459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A Mountain topo pattern, white">
  <p:cSld name="CUSTOM_8_1_2_1_1">
    <p:bg>
      <p:bgPr>
        <a:solidFill>
          <a:schemeClr val="lt1"/>
        </a:solidFill>
      </p:bgPr>
    </p:bg>
    <p:spTree>
      <p:nvGrpSpPr>
        <p:cNvPr id="51" name="Shape 51"/>
        <p:cNvGrpSpPr/>
        <p:nvPr/>
      </p:nvGrpSpPr>
      <p:grpSpPr>
        <a:xfrm>
          <a:off x="0" y="0"/>
          <a:ext cx="0" cy="0"/>
          <a:chOff x="0" y="0"/>
          <a:chExt cx="0" cy="0"/>
        </a:xfrm>
      </p:grpSpPr>
      <p:pic>
        <p:nvPicPr>
          <p:cNvPr id="52" name="Google Shape;52;p18"/>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network pattern, white">
  <p:cSld name="CUSTOM_8_1_2_1_1_1">
    <p:bg>
      <p:bgPr>
        <a:solidFill>
          <a:schemeClr val="lt1"/>
        </a:solidFill>
      </p:bgPr>
    </p:bg>
    <p:spTree>
      <p:nvGrpSpPr>
        <p:cNvPr id="53" name="Shape 53"/>
        <p:cNvGrpSpPr/>
        <p:nvPr/>
      </p:nvGrpSpPr>
      <p:grpSpPr>
        <a:xfrm>
          <a:off x="0" y="0"/>
          <a:ext cx="0" cy="0"/>
          <a:chOff x="0" y="0"/>
          <a:chExt cx="0" cy="0"/>
        </a:xfrm>
      </p:grpSpPr>
      <p:pic>
        <p:nvPicPr>
          <p:cNvPr id="54" name="Google Shape;54;p19"/>
          <p:cNvPicPr preferRelativeResize="0"/>
          <p:nvPr/>
        </p:nvPicPr>
        <p:blipFill rotWithShape="1">
          <a:blip r:embed="rId2">
            <a:alphaModFix/>
          </a:blip>
          <a:srcRect b="0" l="29" r="39" t="0"/>
          <a:stretch/>
        </p:blipFill>
        <p:spPr>
          <a:xfrm>
            <a:off x="0" y="-1725"/>
            <a:ext cx="9144003" cy="514694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gold">
  <p:cSld name="CUSTOM_8_1_1">
    <p:bg>
      <p:bgPr>
        <a:solidFill>
          <a:schemeClr val="accent1"/>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ection intro title, black">
  <p:cSld name="Gold chapter break or bold statement gold_3">
    <p:bg>
      <p:bgPr>
        <a:solidFill>
          <a:schemeClr val="dk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7888939" y="4346254"/>
            <a:ext cx="1068775" cy="627807"/>
          </a:xfrm>
          <a:prstGeom prst="rect">
            <a:avLst/>
          </a:prstGeom>
          <a:noFill/>
          <a:ln>
            <a:noFill/>
          </a:ln>
        </p:spPr>
      </p:pic>
      <p:sp>
        <p:nvSpPr>
          <p:cNvPr id="14" name="Google Shape;14;p3"/>
          <p:cNvSpPr txBox="1"/>
          <p:nvPr>
            <p:ph type="title"/>
          </p:nvPr>
        </p:nvSpPr>
        <p:spPr>
          <a:xfrm>
            <a:off x="424925" y="315900"/>
            <a:ext cx="8294400" cy="451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4800"/>
              <a:buFont typeface="Arial"/>
              <a:buNone/>
              <a:defRPr b="1" i="0" sz="4800" u="none" cap="none" strike="noStrike">
                <a:solidFill>
                  <a:schemeClr val="accent1"/>
                </a:solidFill>
                <a:latin typeface="Arial"/>
                <a:ea typeface="Arial"/>
                <a:cs typeface="Arial"/>
                <a:sym typeface="Arial"/>
              </a:defRPr>
            </a:lvl1pPr>
            <a:lvl2pPr lvl="1" rtl="0" algn="l">
              <a:lnSpc>
                <a:spcPct val="100000"/>
              </a:lnSpc>
              <a:spcBef>
                <a:spcPts val="800"/>
              </a:spcBef>
              <a:spcAft>
                <a:spcPts val="0"/>
              </a:spcAft>
              <a:buClr>
                <a:schemeClr val="dk1"/>
              </a:buClr>
              <a:buSzPts val="4800"/>
              <a:buFont typeface="Arial"/>
              <a:buNone/>
              <a:defRPr b="1" sz="4800">
                <a:solidFill>
                  <a:schemeClr val="dk1"/>
                </a:solidFill>
              </a:defRPr>
            </a:lvl2pPr>
            <a:lvl3pPr lvl="2" rtl="0" algn="l">
              <a:lnSpc>
                <a:spcPct val="100000"/>
              </a:lnSpc>
              <a:spcBef>
                <a:spcPts val="0"/>
              </a:spcBef>
              <a:spcAft>
                <a:spcPts val="0"/>
              </a:spcAft>
              <a:buClr>
                <a:schemeClr val="dk1"/>
              </a:buClr>
              <a:buSzPts val="4800"/>
              <a:buFont typeface="Arial"/>
              <a:buNone/>
              <a:defRPr b="1" sz="4800">
                <a:solidFill>
                  <a:schemeClr val="dk1"/>
                </a:solidFill>
              </a:defRPr>
            </a:lvl3pPr>
            <a:lvl4pPr lvl="3" rtl="0" algn="l">
              <a:lnSpc>
                <a:spcPct val="100000"/>
              </a:lnSpc>
              <a:spcBef>
                <a:spcPts val="0"/>
              </a:spcBef>
              <a:spcAft>
                <a:spcPts val="0"/>
              </a:spcAft>
              <a:buClr>
                <a:schemeClr val="dk1"/>
              </a:buClr>
              <a:buSzPts val="4800"/>
              <a:buFont typeface="Arial"/>
              <a:buNone/>
              <a:defRPr b="1" sz="4800">
                <a:solidFill>
                  <a:schemeClr val="dk1"/>
                </a:solidFill>
              </a:defRPr>
            </a:lvl4pPr>
            <a:lvl5pPr lvl="4" rtl="0" algn="l">
              <a:lnSpc>
                <a:spcPct val="100000"/>
              </a:lnSpc>
              <a:spcBef>
                <a:spcPts val="0"/>
              </a:spcBef>
              <a:spcAft>
                <a:spcPts val="0"/>
              </a:spcAft>
              <a:buClr>
                <a:schemeClr val="dk1"/>
              </a:buClr>
              <a:buSzPts val="4800"/>
              <a:buFont typeface="Arial"/>
              <a:buNone/>
              <a:defRPr b="1" sz="4800">
                <a:solidFill>
                  <a:schemeClr val="dk1"/>
                </a:solidFill>
              </a:defRPr>
            </a:lvl5pPr>
            <a:lvl6pPr lvl="5" rtl="0" algn="l">
              <a:lnSpc>
                <a:spcPct val="100000"/>
              </a:lnSpc>
              <a:spcBef>
                <a:spcPts val="0"/>
              </a:spcBef>
              <a:spcAft>
                <a:spcPts val="0"/>
              </a:spcAft>
              <a:buClr>
                <a:schemeClr val="dk1"/>
              </a:buClr>
              <a:buSzPts val="4800"/>
              <a:buFont typeface="Arial"/>
              <a:buNone/>
              <a:defRPr b="1" sz="4800">
                <a:solidFill>
                  <a:schemeClr val="dk1"/>
                </a:solidFill>
              </a:defRPr>
            </a:lvl6pPr>
            <a:lvl7pPr lvl="6" rtl="0" algn="l">
              <a:lnSpc>
                <a:spcPct val="100000"/>
              </a:lnSpc>
              <a:spcBef>
                <a:spcPts val="0"/>
              </a:spcBef>
              <a:spcAft>
                <a:spcPts val="0"/>
              </a:spcAft>
              <a:buClr>
                <a:schemeClr val="dk1"/>
              </a:buClr>
              <a:buSzPts val="4800"/>
              <a:buFont typeface="Arial"/>
              <a:buNone/>
              <a:defRPr b="1" sz="4800">
                <a:solidFill>
                  <a:schemeClr val="dk1"/>
                </a:solidFill>
              </a:defRPr>
            </a:lvl7pPr>
            <a:lvl8pPr lvl="7" rtl="0" algn="l">
              <a:lnSpc>
                <a:spcPct val="100000"/>
              </a:lnSpc>
              <a:spcBef>
                <a:spcPts val="0"/>
              </a:spcBef>
              <a:spcAft>
                <a:spcPts val="0"/>
              </a:spcAft>
              <a:buClr>
                <a:schemeClr val="dk1"/>
              </a:buClr>
              <a:buSzPts val="4800"/>
              <a:buFont typeface="Arial"/>
              <a:buNone/>
              <a:defRPr b="1" sz="4800">
                <a:solidFill>
                  <a:schemeClr val="dk1"/>
                </a:solidFill>
              </a:defRPr>
            </a:lvl8pPr>
            <a:lvl9pPr lvl="8" rtl="0" algn="l">
              <a:lnSpc>
                <a:spcPct val="100000"/>
              </a:lnSpc>
              <a:spcBef>
                <a:spcPts val="0"/>
              </a:spcBef>
              <a:spcAft>
                <a:spcPts val="0"/>
              </a:spcAft>
              <a:buClr>
                <a:schemeClr val="dk1"/>
              </a:buClr>
              <a:buSzPts val="4800"/>
              <a:buFont typeface="Arial"/>
              <a:buNone/>
              <a:defRPr b="1" sz="4800">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maroon">
  <p:cSld name="CUSTOM_8_1_1_1">
    <p:bg>
      <p:bgPr>
        <a:solidFill>
          <a:schemeClr val="accent2"/>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Agenda, white">
  <p:cSld name="CUSTOM_3_1">
    <p:spTree>
      <p:nvGrpSpPr>
        <p:cNvPr id="57" name="Shape 57"/>
        <p:cNvGrpSpPr/>
        <p:nvPr/>
      </p:nvGrpSpPr>
      <p:grpSpPr>
        <a:xfrm>
          <a:off x="0" y="0"/>
          <a:ext cx="0" cy="0"/>
          <a:chOff x="0" y="0"/>
          <a:chExt cx="0" cy="0"/>
        </a:xfrm>
      </p:grpSpPr>
      <p:sp>
        <p:nvSpPr>
          <p:cNvPr id="58" name="Google Shape;58;p22"/>
          <p:cNvSpPr txBox="1"/>
          <p:nvPr>
            <p:ph type="title"/>
          </p:nvPr>
        </p:nvSpPr>
        <p:spPr>
          <a:xfrm>
            <a:off x="421925" y="315900"/>
            <a:ext cx="2945700" cy="4511700"/>
          </a:xfrm>
          <a:prstGeom prst="rect">
            <a:avLst/>
          </a:prstGeom>
          <a:noFill/>
          <a:ln>
            <a:noFill/>
          </a:ln>
        </p:spPr>
        <p:txBody>
          <a:bodyPr anchorCtr="0" anchor="ctr" bIns="0" lIns="0" spcFirstLastPara="1" rIns="0" wrap="square" tIns="0">
            <a:noAutofit/>
          </a:bodyPr>
          <a:lstStyle>
            <a:lvl1pPr lvl="0" rtl="0" algn="r">
              <a:lnSpc>
                <a:spcPct val="90000"/>
              </a:lnSpc>
              <a:spcBef>
                <a:spcPts val="0"/>
              </a:spcBef>
              <a:spcAft>
                <a:spcPts val="0"/>
              </a:spcAft>
              <a:buSzPts val="1600"/>
              <a:buNone/>
              <a:defRPr sz="3200">
                <a:highlight>
                  <a:schemeClr val="accent1"/>
                </a:highlight>
              </a:defRPr>
            </a:lvl1pPr>
            <a:lvl2pPr lvl="1" rtl="0" algn="r">
              <a:lnSpc>
                <a:spcPct val="100000"/>
              </a:lnSpc>
              <a:spcBef>
                <a:spcPts val="8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9" name="Google Shape;59;p22"/>
          <p:cNvSpPr txBox="1"/>
          <p:nvPr>
            <p:ph idx="1" type="body"/>
          </p:nvPr>
        </p:nvSpPr>
        <p:spPr>
          <a:xfrm>
            <a:off x="4208300" y="315900"/>
            <a:ext cx="4510800" cy="4511700"/>
          </a:xfrm>
          <a:prstGeom prst="rect">
            <a:avLst/>
          </a:prstGeom>
          <a:noFill/>
          <a:ln>
            <a:noFill/>
          </a:ln>
        </p:spPr>
        <p:txBody>
          <a:bodyPr anchorCtr="0" anchor="ctr" bIns="0" lIns="0" spcFirstLastPara="1" rIns="91425" wrap="square" tIns="0">
            <a:noAutofit/>
          </a:bodyPr>
          <a:lstStyle>
            <a:lvl1pPr indent="-228600" lvl="0" marL="457200" rtl="0" algn="l">
              <a:lnSpc>
                <a:spcPct val="115000"/>
              </a:lnSpc>
              <a:spcBef>
                <a:spcPts val="0"/>
              </a:spcBef>
              <a:spcAft>
                <a:spcPts val="0"/>
              </a:spcAft>
              <a:buSzPts val="1600"/>
              <a:buNone/>
              <a:defRPr sz="1600"/>
            </a:lvl1pPr>
            <a:lvl2pPr indent="-228600" lvl="1" marL="914400" rtl="0" algn="l">
              <a:lnSpc>
                <a:spcPct val="115000"/>
              </a:lnSpc>
              <a:spcBef>
                <a:spcPts val="400"/>
              </a:spcBef>
              <a:spcAft>
                <a:spcPts val="0"/>
              </a:spcAft>
              <a:buSzPts val="1200"/>
              <a:buNone/>
              <a:defRPr sz="1200"/>
            </a:lvl2pPr>
            <a:lvl3pPr indent="-228600" lvl="2" marL="1371600" rtl="0" algn="l">
              <a:lnSpc>
                <a:spcPct val="115000"/>
              </a:lnSpc>
              <a:spcBef>
                <a:spcPts val="400"/>
              </a:spcBef>
              <a:spcAft>
                <a:spcPts val="0"/>
              </a:spcAft>
              <a:buSzPts val="1200"/>
              <a:buNone/>
              <a:defRPr sz="1200"/>
            </a:lvl3pPr>
            <a:lvl4pPr indent="-228600" lvl="3" marL="1828800" rtl="0" algn="l">
              <a:lnSpc>
                <a:spcPct val="115000"/>
              </a:lnSpc>
              <a:spcBef>
                <a:spcPts val="400"/>
              </a:spcBef>
              <a:spcAft>
                <a:spcPts val="0"/>
              </a:spcAft>
              <a:buSzPts val="1200"/>
              <a:buNone/>
              <a:defRPr sz="1200"/>
            </a:lvl4pPr>
            <a:lvl5pPr indent="-228600" lvl="4" marL="2286000" rtl="0" algn="l">
              <a:lnSpc>
                <a:spcPct val="115000"/>
              </a:lnSpc>
              <a:spcBef>
                <a:spcPts val="400"/>
              </a:spcBef>
              <a:spcAft>
                <a:spcPts val="0"/>
              </a:spcAft>
              <a:buSzPts val="1200"/>
              <a:buNone/>
              <a:defRPr sz="1200"/>
            </a:lvl5pPr>
            <a:lvl6pPr indent="-228600" lvl="5" marL="2743200" rtl="0" algn="l">
              <a:lnSpc>
                <a:spcPct val="115000"/>
              </a:lnSpc>
              <a:spcBef>
                <a:spcPts val="400"/>
              </a:spcBef>
              <a:spcAft>
                <a:spcPts val="0"/>
              </a:spcAft>
              <a:buSzPts val="800"/>
              <a:buNone/>
              <a:defRPr sz="800"/>
            </a:lvl6pPr>
            <a:lvl7pPr indent="-228600" lvl="6" marL="3200400" rtl="0" algn="l">
              <a:lnSpc>
                <a:spcPct val="115000"/>
              </a:lnSpc>
              <a:spcBef>
                <a:spcPts val="400"/>
              </a:spcBef>
              <a:spcAft>
                <a:spcPts val="0"/>
              </a:spcAft>
              <a:buSzPts val="800"/>
              <a:buNone/>
              <a:defRPr sz="800"/>
            </a:lvl7pPr>
            <a:lvl8pPr indent="-228600" lvl="7" marL="3657600" rtl="0" algn="l">
              <a:lnSpc>
                <a:spcPct val="115000"/>
              </a:lnSpc>
              <a:spcBef>
                <a:spcPts val="400"/>
              </a:spcBef>
              <a:spcAft>
                <a:spcPts val="0"/>
              </a:spcAft>
              <a:buSzPts val="800"/>
              <a:buNone/>
              <a:defRPr sz="800"/>
            </a:lvl8pPr>
            <a:lvl9pPr indent="-228600" lvl="8" marL="4114800" rtl="0" algn="l">
              <a:lnSpc>
                <a:spcPct val="115000"/>
              </a:lnSpc>
              <a:spcBef>
                <a:spcPts val="400"/>
              </a:spcBef>
              <a:spcAft>
                <a:spcPts val="400"/>
              </a:spcAft>
              <a:buSzPts val="800"/>
              <a:buNone/>
              <a:defRPr sz="800"/>
            </a:lvl9pPr>
          </a:lstStyle>
          <a:p/>
        </p:txBody>
      </p:sp>
      <p:cxnSp>
        <p:nvCxnSpPr>
          <p:cNvPr id="60" name="Google Shape;60;p22"/>
          <p:cNvCxnSpPr/>
          <p:nvPr/>
        </p:nvCxnSpPr>
        <p:spPr>
          <a:xfrm>
            <a:off x="3723680" y="1876175"/>
            <a:ext cx="0" cy="138030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ogo, image background">
  <p:cSld name="CUSTOM_7">
    <p:bg>
      <p:bgPr>
        <a:noFill/>
      </p:bgPr>
    </p:bg>
    <p:spTree>
      <p:nvGrpSpPr>
        <p:cNvPr id="61" name="Shape 61"/>
        <p:cNvGrpSpPr/>
        <p:nvPr/>
      </p:nvGrpSpPr>
      <p:grpSpPr>
        <a:xfrm>
          <a:off x="0" y="0"/>
          <a:ext cx="0" cy="0"/>
          <a:chOff x="0" y="0"/>
          <a:chExt cx="0" cy="0"/>
        </a:xfrm>
      </p:grpSpPr>
      <p:sp>
        <p:nvSpPr>
          <p:cNvPr id="62" name="Google Shape;62;p23"/>
          <p:cNvSpPr/>
          <p:nvPr>
            <p:ph idx="2" type="pic"/>
          </p:nvPr>
        </p:nvSpPr>
        <p:spPr>
          <a:xfrm>
            <a:off x="-25" y="1900"/>
            <a:ext cx="9144000" cy="5143500"/>
          </a:xfrm>
          <a:prstGeom prst="rect">
            <a:avLst/>
          </a:prstGeom>
          <a:noFill/>
          <a:ln>
            <a:noFill/>
          </a:ln>
        </p:spPr>
      </p:sp>
      <p:sp>
        <p:nvSpPr>
          <p:cNvPr id="63" name="Google Shape;63;p23"/>
          <p:cNvSpPr/>
          <p:nvPr/>
        </p:nvSpPr>
        <p:spPr>
          <a:xfrm>
            <a:off x="7878325" y="4399875"/>
            <a:ext cx="1284600" cy="5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U_Horiz_RGB_Digital_MaroonGold.png" id="64" name="Google Shape;64;p2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photo — two column">
  <p:cSld name="CUSTOM_5">
    <p:spTree>
      <p:nvGrpSpPr>
        <p:cNvPr id="65" name="Shape 65"/>
        <p:cNvGrpSpPr/>
        <p:nvPr/>
      </p:nvGrpSpPr>
      <p:grpSpPr>
        <a:xfrm>
          <a:off x="0" y="0"/>
          <a:ext cx="0" cy="0"/>
          <a:chOff x="0" y="0"/>
          <a:chExt cx="0" cy="0"/>
        </a:xfrm>
      </p:grpSpPr>
      <p:sp>
        <p:nvSpPr>
          <p:cNvPr id="66" name="Google Shape;66;p24"/>
          <p:cNvSpPr/>
          <p:nvPr>
            <p:ph idx="2" type="pic"/>
          </p:nvPr>
        </p:nvSpPr>
        <p:spPr>
          <a:xfrm>
            <a:off x="5057900" y="-8450"/>
            <a:ext cx="4107600" cy="5143500"/>
          </a:xfrm>
          <a:prstGeom prst="rect">
            <a:avLst/>
          </a:prstGeom>
          <a:noFill/>
          <a:ln>
            <a:noFill/>
          </a:ln>
        </p:spPr>
      </p:sp>
      <p:sp>
        <p:nvSpPr>
          <p:cNvPr id="67" name="Google Shape;67;p24"/>
          <p:cNvSpPr txBox="1"/>
          <p:nvPr>
            <p:ph idx="1" type="body"/>
          </p:nvPr>
        </p:nvSpPr>
        <p:spPr>
          <a:xfrm>
            <a:off x="424925" y="1323300"/>
            <a:ext cx="4510800" cy="35043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1600"/>
              <a:buNone/>
              <a:defRPr sz="1600"/>
            </a:lvl1pPr>
            <a:lvl2pPr indent="-228600" lvl="1" marL="914400" rtl="0" algn="l">
              <a:lnSpc>
                <a:spcPct val="115000"/>
              </a:lnSpc>
              <a:spcBef>
                <a:spcPts val="400"/>
              </a:spcBef>
              <a:spcAft>
                <a:spcPts val="0"/>
              </a:spcAft>
              <a:buSzPts val="1200"/>
              <a:buNone/>
              <a:defRPr sz="1200"/>
            </a:lvl2pPr>
            <a:lvl3pPr indent="-228600" lvl="2" marL="1371600" rtl="0" algn="l">
              <a:lnSpc>
                <a:spcPct val="115000"/>
              </a:lnSpc>
              <a:spcBef>
                <a:spcPts val="400"/>
              </a:spcBef>
              <a:spcAft>
                <a:spcPts val="0"/>
              </a:spcAft>
              <a:buSzPts val="1200"/>
              <a:buNone/>
              <a:defRPr sz="1200"/>
            </a:lvl3pPr>
            <a:lvl4pPr indent="-228600" lvl="3" marL="1828800" rtl="0" algn="l">
              <a:lnSpc>
                <a:spcPct val="115000"/>
              </a:lnSpc>
              <a:spcBef>
                <a:spcPts val="400"/>
              </a:spcBef>
              <a:spcAft>
                <a:spcPts val="0"/>
              </a:spcAft>
              <a:buSzPts val="1200"/>
              <a:buNone/>
              <a:defRPr sz="1200"/>
            </a:lvl4pPr>
            <a:lvl5pPr indent="-228600" lvl="4" marL="2286000" rtl="0" algn="l">
              <a:lnSpc>
                <a:spcPct val="115000"/>
              </a:lnSpc>
              <a:spcBef>
                <a:spcPts val="400"/>
              </a:spcBef>
              <a:spcAft>
                <a:spcPts val="0"/>
              </a:spcAft>
              <a:buSzPts val="1200"/>
              <a:buNone/>
              <a:defRPr sz="1200"/>
            </a:lvl5pPr>
            <a:lvl6pPr indent="-228600" lvl="5" marL="2743200" rtl="0" algn="l">
              <a:lnSpc>
                <a:spcPct val="115000"/>
              </a:lnSpc>
              <a:spcBef>
                <a:spcPts val="400"/>
              </a:spcBef>
              <a:spcAft>
                <a:spcPts val="0"/>
              </a:spcAft>
              <a:buSzPts val="800"/>
              <a:buNone/>
              <a:defRPr sz="800"/>
            </a:lvl6pPr>
            <a:lvl7pPr indent="-228600" lvl="6" marL="3200400" rtl="0" algn="l">
              <a:lnSpc>
                <a:spcPct val="115000"/>
              </a:lnSpc>
              <a:spcBef>
                <a:spcPts val="400"/>
              </a:spcBef>
              <a:spcAft>
                <a:spcPts val="0"/>
              </a:spcAft>
              <a:buSzPts val="800"/>
              <a:buNone/>
              <a:defRPr sz="800"/>
            </a:lvl7pPr>
            <a:lvl8pPr indent="-228600" lvl="7" marL="3657600" rtl="0" algn="l">
              <a:lnSpc>
                <a:spcPct val="115000"/>
              </a:lnSpc>
              <a:spcBef>
                <a:spcPts val="400"/>
              </a:spcBef>
              <a:spcAft>
                <a:spcPts val="0"/>
              </a:spcAft>
              <a:buSzPts val="800"/>
              <a:buNone/>
              <a:defRPr sz="800"/>
            </a:lvl8pPr>
            <a:lvl9pPr indent="-228600" lvl="8" marL="4114800" rtl="0" algn="l">
              <a:lnSpc>
                <a:spcPct val="115000"/>
              </a:lnSpc>
              <a:spcBef>
                <a:spcPts val="400"/>
              </a:spcBef>
              <a:spcAft>
                <a:spcPts val="400"/>
              </a:spcAft>
              <a:buSzPts val="800"/>
              <a:buNone/>
              <a:defRPr sz="800"/>
            </a:lvl9pPr>
          </a:lstStyle>
          <a:p/>
        </p:txBody>
      </p:sp>
      <p:sp>
        <p:nvSpPr>
          <p:cNvPr id="68" name="Google Shape;68;p24"/>
          <p:cNvSpPr txBox="1"/>
          <p:nvPr>
            <p:ph type="title"/>
          </p:nvPr>
        </p:nvSpPr>
        <p:spPr>
          <a:xfrm>
            <a:off x="424925" y="317225"/>
            <a:ext cx="45108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100"/>
              <a:buFont typeface="Arial"/>
              <a:buNone/>
              <a:defRPr b="1" i="0" sz="31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1400"/>
              <a:buFont typeface="Arial"/>
              <a:buNone/>
              <a:defRPr b="1" sz="2800">
                <a:solidFill>
                  <a:schemeClr val="dk1"/>
                </a:solidFill>
              </a:defRPr>
            </a:lvl2pPr>
            <a:lvl3pPr lvl="2" rtl="0" algn="l">
              <a:lnSpc>
                <a:spcPct val="90000"/>
              </a:lnSpc>
              <a:spcBef>
                <a:spcPts val="0"/>
              </a:spcBef>
              <a:spcAft>
                <a:spcPts val="0"/>
              </a:spcAft>
              <a:buClr>
                <a:schemeClr val="dk1"/>
              </a:buClr>
              <a:buSzPts val="1400"/>
              <a:buFont typeface="Arial"/>
              <a:buNone/>
              <a:defRPr b="1" sz="2800">
                <a:solidFill>
                  <a:schemeClr val="dk1"/>
                </a:solidFill>
              </a:defRPr>
            </a:lvl3pPr>
            <a:lvl4pPr lvl="3" rtl="0" algn="l">
              <a:lnSpc>
                <a:spcPct val="90000"/>
              </a:lnSpc>
              <a:spcBef>
                <a:spcPts val="0"/>
              </a:spcBef>
              <a:spcAft>
                <a:spcPts val="0"/>
              </a:spcAft>
              <a:buClr>
                <a:schemeClr val="dk1"/>
              </a:buClr>
              <a:buSzPts val="1400"/>
              <a:buFont typeface="Arial"/>
              <a:buNone/>
              <a:defRPr b="1" sz="2800">
                <a:solidFill>
                  <a:schemeClr val="dk1"/>
                </a:solidFill>
              </a:defRPr>
            </a:lvl4pPr>
            <a:lvl5pPr lvl="4" rtl="0" algn="l">
              <a:lnSpc>
                <a:spcPct val="90000"/>
              </a:lnSpc>
              <a:spcBef>
                <a:spcPts val="0"/>
              </a:spcBef>
              <a:spcAft>
                <a:spcPts val="0"/>
              </a:spcAft>
              <a:buClr>
                <a:schemeClr val="dk1"/>
              </a:buClr>
              <a:buSzPts val="1400"/>
              <a:buFont typeface="Arial"/>
              <a:buNone/>
              <a:defRPr b="1" sz="2800">
                <a:solidFill>
                  <a:schemeClr val="dk1"/>
                </a:solidFill>
              </a:defRPr>
            </a:lvl5pPr>
            <a:lvl6pPr lvl="5" rtl="0" algn="l">
              <a:lnSpc>
                <a:spcPct val="90000"/>
              </a:lnSpc>
              <a:spcBef>
                <a:spcPts val="0"/>
              </a:spcBef>
              <a:spcAft>
                <a:spcPts val="0"/>
              </a:spcAft>
              <a:buClr>
                <a:schemeClr val="dk1"/>
              </a:buClr>
              <a:buSzPts val="1400"/>
              <a:buFont typeface="Arial"/>
              <a:buNone/>
              <a:defRPr b="1" sz="2800">
                <a:solidFill>
                  <a:schemeClr val="dk1"/>
                </a:solidFill>
              </a:defRPr>
            </a:lvl6pPr>
            <a:lvl7pPr lvl="6" rtl="0" algn="l">
              <a:lnSpc>
                <a:spcPct val="90000"/>
              </a:lnSpc>
              <a:spcBef>
                <a:spcPts val="0"/>
              </a:spcBef>
              <a:spcAft>
                <a:spcPts val="0"/>
              </a:spcAft>
              <a:buClr>
                <a:schemeClr val="dk1"/>
              </a:buClr>
              <a:buSzPts val="1400"/>
              <a:buFont typeface="Arial"/>
              <a:buNone/>
              <a:defRPr b="1" sz="2800">
                <a:solidFill>
                  <a:schemeClr val="dk1"/>
                </a:solidFill>
              </a:defRPr>
            </a:lvl7pPr>
            <a:lvl8pPr lvl="7" rtl="0" algn="l">
              <a:lnSpc>
                <a:spcPct val="90000"/>
              </a:lnSpc>
              <a:spcBef>
                <a:spcPts val="0"/>
              </a:spcBef>
              <a:spcAft>
                <a:spcPts val="0"/>
              </a:spcAft>
              <a:buClr>
                <a:schemeClr val="dk1"/>
              </a:buClr>
              <a:buSzPts val="1400"/>
              <a:buFont typeface="Arial"/>
              <a:buNone/>
              <a:defRPr b="1" sz="2800">
                <a:solidFill>
                  <a:schemeClr val="dk1"/>
                </a:solidFill>
              </a:defRPr>
            </a:lvl8pPr>
            <a:lvl9pPr lvl="8" rtl="0" algn="l">
              <a:lnSpc>
                <a:spcPct val="90000"/>
              </a:lnSpc>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photo — two column">
  <p:cSld name="CUSTOM_5_1">
    <p:spTree>
      <p:nvGrpSpPr>
        <p:cNvPr id="69" name="Shape 69"/>
        <p:cNvGrpSpPr/>
        <p:nvPr/>
      </p:nvGrpSpPr>
      <p:grpSpPr>
        <a:xfrm>
          <a:off x="0" y="0"/>
          <a:ext cx="0" cy="0"/>
          <a:chOff x="0" y="0"/>
          <a:chExt cx="0" cy="0"/>
        </a:xfrm>
      </p:grpSpPr>
      <p:sp>
        <p:nvSpPr>
          <p:cNvPr id="70" name="Google Shape;70;p25"/>
          <p:cNvSpPr txBox="1"/>
          <p:nvPr>
            <p:ph type="title"/>
          </p:nvPr>
        </p:nvSpPr>
        <p:spPr>
          <a:xfrm>
            <a:off x="419750" y="315325"/>
            <a:ext cx="19806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
        <p:nvSpPr>
          <p:cNvPr id="71" name="Google Shape;71;p25"/>
          <p:cNvSpPr/>
          <p:nvPr>
            <p:ph idx="2" type="pic"/>
          </p:nvPr>
        </p:nvSpPr>
        <p:spPr>
          <a:xfrm>
            <a:off x="2534550" y="-10600"/>
            <a:ext cx="6609600" cy="5154000"/>
          </a:xfrm>
          <a:prstGeom prst="rect">
            <a:avLst/>
          </a:prstGeom>
          <a:noFill/>
          <a:ln>
            <a:noFill/>
          </a:ln>
        </p:spPr>
      </p:sp>
      <p:sp>
        <p:nvSpPr>
          <p:cNvPr id="72" name="Google Shape;72;p25"/>
          <p:cNvSpPr txBox="1"/>
          <p:nvPr>
            <p:ph idx="1" type="body"/>
          </p:nvPr>
        </p:nvSpPr>
        <p:spPr>
          <a:xfrm>
            <a:off x="419575" y="1403600"/>
            <a:ext cx="1980600" cy="34239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2000"/>
              <a:buNone/>
              <a:defRPr sz="16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800"/>
              <a:buNone/>
              <a:defRPr/>
            </a:lvl6pPr>
            <a:lvl7pPr indent="-228600" lvl="6" marL="3200400" rtl="0">
              <a:spcBef>
                <a:spcPts val="400"/>
              </a:spcBef>
              <a:spcAft>
                <a:spcPts val="0"/>
              </a:spcAft>
              <a:buSzPts val="800"/>
              <a:buNone/>
              <a:defRPr/>
            </a:lvl7pPr>
            <a:lvl8pPr indent="-228600" lvl="7" marL="3657600" rtl="0">
              <a:spcBef>
                <a:spcPts val="400"/>
              </a:spcBef>
              <a:spcAft>
                <a:spcPts val="0"/>
              </a:spcAft>
              <a:buSzPts val="800"/>
              <a:buNone/>
              <a:defRPr/>
            </a:lvl8pPr>
            <a:lvl9pPr indent="-228600" lvl="8" marL="4114800" rtl="0">
              <a:spcBef>
                <a:spcPts val="400"/>
              </a:spcBef>
              <a:spcAft>
                <a:spcPts val="400"/>
              </a:spcAft>
              <a:buSzPts val="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two column, black">
  <p:cSld name="CUSTOM_5_1_1">
    <p:spTree>
      <p:nvGrpSpPr>
        <p:cNvPr id="73" name="Shape 73"/>
        <p:cNvGrpSpPr/>
        <p:nvPr/>
      </p:nvGrpSpPr>
      <p:grpSpPr>
        <a:xfrm>
          <a:off x="0" y="0"/>
          <a:ext cx="0" cy="0"/>
          <a:chOff x="0" y="0"/>
          <a:chExt cx="0" cy="0"/>
        </a:xfrm>
      </p:grpSpPr>
      <p:sp>
        <p:nvSpPr>
          <p:cNvPr id="74" name="Google Shape;74;p26"/>
          <p:cNvSpPr/>
          <p:nvPr/>
        </p:nvSpPr>
        <p:spPr>
          <a:xfrm>
            <a:off x="2537350" y="-12950"/>
            <a:ext cx="6606600" cy="5186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txBox="1"/>
          <p:nvPr>
            <p:ph type="title"/>
          </p:nvPr>
        </p:nvSpPr>
        <p:spPr>
          <a:xfrm>
            <a:off x="419750" y="315325"/>
            <a:ext cx="19806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Agenda, black">
  <p:cSld name="Custom Layout 1 1_1">
    <p:bg>
      <p:bgPr>
        <a:solidFill>
          <a:srgbClr val="000000"/>
        </a:solidFill>
      </p:bgPr>
    </p:bg>
    <p:spTree>
      <p:nvGrpSpPr>
        <p:cNvPr id="76" name="Shape 76"/>
        <p:cNvGrpSpPr/>
        <p:nvPr/>
      </p:nvGrpSpPr>
      <p:grpSpPr>
        <a:xfrm>
          <a:off x="0" y="0"/>
          <a:ext cx="0" cy="0"/>
          <a:chOff x="0" y="0"/>
          <a:chExt cx="0" cy="0"/>
        </a:xfrm>
      </p:grpSpPr>
      <p:sp>
        <p:nvSpPr>
          <p:cNvPr id="77" name="Google Shape;77;p27"/>
          <p:cNvSpPr txBox="1"/>
          <p:nvPr>
            <p:ph type="title"/>
          </p:nvPr>
        </p:nvSpPr>
        <p:spPr>
          <a:xfrm>
            <a:off x="565850" y="316875"/>
            <a:ext cx="2675100" cy="45117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rgbClr val="FFFFFF"/>
              </a:buClr>
              <a:buSzPts val="3200"/>
              <a:buFont typeface="Arial"/>
              <a:buNone/>
              <a:defRPr b="1" i="0" sz="3200" u="none" cap="none" strike="noStrike">
                <a:solidFill>
                  <a:srgbClr val="FFFFFF"/>
                </a:solidFill>
                <a:latin typeface="Arial"/>
                <a:ea typeface="Arial"/>
                <a:cs typeface="Arial"/>
                <a:sym typeface="Arial"/>
              </a:defRPr>
            </a:lvl1pPr>
            <a:lvl2pPr lvl="1" rtl="0" algn="r">
              <a:lnSpc>
                <a:spcPct val="90000"/>
              </a:lnSpc>
              <a:spcBef>
                <a:spcPts val="800"/>
              </a:spcBef>
              <a:spcAft>
                <a:spcPts val="0"/>
              </a:spcAft>
              <a:buClr>
                <a:srgbClr val="FFFFFF"/>
              </a:buClr>
              <a:buSzPts val="4800"/>
              <a:buFont typeface="Arial"/>
              <a:buNone/>
              <a:defRPr b="1" sz="4800">
                <a:solidFill>
                  <a:srgbClr val="FFFFFF"/>
                </a:solidFill>
              </a:defRPr>
            </a:lvl2pPr>
            <a:lvl3pPr lvl="2" rtl="0" algn="r">
              <a:lnSpc>
                <a:spcPct val="90000"/>
              </a:lnSpc>
              <a:spcBef>
                <a:spcPts val="0"/>
              </a:spcBef>
              <a:spcAft>
                <a:spcPts val="0"/>
              </a:spcAft>
              <a:buClr>
                <a:srgbClr val="FFFFFF"/>
              </a:buClr>
              <a:buSzPts val="4800"/>
              <a:buFont typeface="Arial"/>
              <a:buNone/>
              <a:defRPr b="1" sz="4800">
                <a:solidFill>
                  <a:srgbClr val="FFFFFF"/>
                </a:solidFill>
              </a:defRPr>
            </a:lvl3pPr>
            <a:lvl4pPr lvl="3" rtl="0" algn="r">
              <a:lnSpc>
                <a:spcPct val="90000"/>
              </a:lnSpc>
              <a:spcBef>
                <a:spcPts val="0"/>
              </a:spcBef>
              <a:spcAft>
                <a:spcPts val="0"/>
              </a:spcAft>
              <a:buClr>
                <a:srgbClr val="FFFFFF"/>
              </a:buClr>
              <a:buSzPts val="4800"/>
              <a:buFont typeface="Arial"/>
              <a:buNone/>
              <a:defRPr b="1" sz="4800">
                <a:solidFill>
                  <a:srgbClr val="FFFFFF"/>
                </a:solidFill>
              </a:defRPr>
            </a:lvl4pPr>
            <a:lvl5pPr lvl="4" rtl="0" algn="r">
              <a:lnSpc>
                <a:spcPct val="90000"/>
              </a:lnSpc>
              <a:spcBef>
                <a:spcPts val="0"/>
              </a:spcBef>
              <a:spcAft>
                <a:spcPts val="0"/>
              </a:spcAft>
              <a:buClr>
                <a:srgbClr val="FFFFFF"/>
              </a:buClr>
              <a:buSzPts val="4800"/>
              <a:buFont typeface="Arial"/>
              <a:buNone/>
              <a:defRPr b="1" sz="4800">
                <a:solidFill>
                  <a:srgbClr val="FFFFFF"/>
                </a:solidFill>
              </a:defRPr>
            </a:lvl5pPr>
            <a:lvl6pPr lvl="5" rtl="0" algn="r">
              <a:lnSpc>
                <a:spcPct val="90000"/>
              </a:lnSpc>
              <a:spcBef>
                <a:spcPts val="0"/>
              </a:spcBef>
              <a:spcAft>
                <a:spcPts val="0"/>
              </a:spcAft>
              <a:buClr>
                <a:srgbClr val="FFFFFF"/>
              </a:buClr>
              <a:buSzPts val="4800"/>
              <a:buFont typeface="Arial"/>
              <a:buNone/>
              <a:defRPr b="1" sz="4800">
                <a:solidFill>
                  <a:srgbClr val="FFFFFF"/>
                </a:solidFill>
              </a:defRPr>
            </a:lvl6pPr>
            <a:lvl7pPr lvl="6" rtl="0" algn="r">
              <a:lnSpc>
                <a:spcPct val="90000"/>
              </a:lnSpc>
              <a:spcBef>
                <a:spcPts val="0"/>
              </a:spcBef>
              <a:spcAft>
                <a:spcPts val="0"/>
              </a:spcAft>
              <a:buClr>
                <a:srgbClr val="FFFFFF"/>
              </a:buClr>
              <a:buSzPts val="4800"/>
              <a:buFont typeface="Arial"/>
              <a:buNone/>
              <a:defRPr b="1" sz="4800">
                <a:solidFill>
                  <a:srgbClr val="FFFFFF"/>
                </a:solidFill>
              </a:defRPr>
            </a:lvl7pPr>
            <a:lvl8pPr lvl="7" rtl="0" algn="r">
              <a:lnSpc>
                <a:spcPct val="90000"/>
              </a:lnSpc>
              <a:spcBef>
                <a:spcPts val="0"/>
              </a:spcBef>
              <a:spcAft>
                <a:spcPts val="0"/>
              </a:spcAft>
              <a:buClr>
                <a:srgbClr val="FFFFFF"/>
              </a:buClr>
              <a:buSzPts val="4800"/>
              <a:buFont typeface="Arial"/>
              <a:buNone/>
              <a:defRPr b="1" sz="4800">
                <a:solidFill>
                  <a:srgbClr val="FFFFFF"/>
                </a:solidFill>
              </a:defRPr>
            </a:lvl8pPr>
            <a:lvl9pPr lvl="8" rtl="0" algn="r">
              <a:lnSpc>
                <a:spcPct val="90000"/>
              </a:lnSpc>
              <a:spcBef>
                <a:spcPts val="0"/>
              </a:spcBef>
              <a:spcAft>
                <a:spcPts val="0"/>
              </a:spcAft>
              <a:buClr>
                <a:srgbClr val="FFFFFF"/>
              </a:buClr>
              <a:buSzPts val="4800"/>
              <a:buFont typeface="Arial"/>
              <a:buNone/>
              <a:defRPr b="1" sz="4800">
                <a:solidFill>
                  <a:srgbClr val="FFFFFF"/>
                </a:solidFill>
              </a:defRPr>
            </a:lvl9pPr>
          </a:lstStyle>
          <a:p/>
        </p:txBody>
      </p:sp>
      <p:sp>
        <p:nvSpPr>
          <p:cNvPr id="78" name="Google Shape;78;p27"/>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2500"/>
              <a:buFont typeface="Arial"/>
              <a:buNone/>
            </a:pPr>
            <a:r>
              <a:rPr b="0" i="0" lang="en" sz="22500" u="none" cap="none" strike="noStrike">
                <a:solidFill>
                  <a:schemeClr val="accent1"/>
                </a:solidFill>
                <a:latin typeface="Arial"/>
                <a:ea typeface="Arial"/>
                <a:cs typeface="Arial"/>
                <a:sym typeface="Arial"/>
              </a:rPr>
              <a:t>{</a:t>
            </a:r>
            <a:endParaRPr b="0" i="0" sz="1100" u="none" cap="none" strike="noStrike">
              <a:solidFill>
                <a:schemeClr val="accent1"/>
              </a:solidFill>
              <a:latin typeface="Arial"/>
              <a:ea typeface="Arial"/>
              <a:cs typeface="Arial"/>
              <a:sym typeface="Arial"/>
            </a:endParaRPr>
          </a:p>
        </p:txBody>
      </p:sp>
      <p:sp>
        <p:nvSpPr>
          <p:cNvPr id="79" name="Google Shape;79;p27"/>
          <p:cNvSpPr txBox="1"/>
          <p:nvPr>
            <p:ph idx="1" type="subTitle"/>
          </p:nvPr>
        </p:nvSpPr>
        <p:spPr>
          <a:xfrm>
            <a:off x="4931750" y="316875"/>
            <a:ext cx="3737100" cy="45117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1600"/>
              <a:buNone/>
              <a:defRPr b="1" sz="2000">
                <a:solidFill>
                  <a:schemeClr val="lt1"/>
                </a:solidFill>
              </a:defRPr>
            </a:lvl1pPr>
            <a:lvl2pPr lvl="1" rtl="0" algn="l">
              <a:lnSpc>
                <a:spcPct val="90000"/>
              </a:lnSpc>
              <a:spcBef>
                <a:spcPts val="0"/>
              </a:spcBef>
              <a:spcAft>
                <a:spcPts val="0"/>
              </a:spcAft>
              <a:buSzPts val="1400"/>
              <a:buNone/>
              <a:defRPr b="1">
                <a:highlight>
                  <a:schemeClr val="lt1"/>
                </a:highlight>
              </a:defRPr>
            </a:lvl2pPr>
            <a:lvl3pPr lvl="2" rtl="0" algn="l">
              <a:lnSpc>
                <a:spcPct val="90000"/>
              </a:lnSpc>
              <a:spcBef>
                <a:spcPts val="0"/>
              </a:spcBef>
              <a:spcAft>
                <a:spcPts val="0"/>
              </a:spcAft>
              <a:buSzPts val="1400"/>
              <a:buNone/>
              <a:defRPr b="1">
                <a:highlight>
                  <a:schemeClr val="lt1"/>
                </a:highlight>
              </a:defRPr>
            </a:lvl3pPr>
            <a:lvl4pPr lvl="3" rtl="0" algn="l">
              <a:lnSpc>
                <a:spcPct val="90000"/>
              </a:lnSpc>
              <a:spcBef>
                <a:spcPts val="0"/>
              </a:spcBef>
              <a:spcAft>
                <a:spcPts val="0"/>
              </a:spcAft>
              <a:buSzPts val="1400"/>
              <a:buNone/>
              <a:defRPr b="1">
                <a:highlight>
                  <a:schemeClr val="lt1"/>
                </a:highlight>
              </a:defRPr>
            </a:lvl4pPr>
            <a:lvl5pPr lvl="4" rtl="0" algn="l">
              <a:lnSpc>
                <a:spcPct val="90000"/>
              </a:lnSpc>
              <a:spcBef>
                <a:spcPts val="0"/>
              </a:spcBef>
              <a:spcAft>
                <a:spcPts val="0"/>
              </a:spcAft>
              <a:buSzPts val="1400"/>
              <a:buNone/>
              <a:defRPr b="1">
                <a:highlight>
                  <a:schemeClr val="lt1"/>
                </a:highlight>
              </a:defRPr>
            </a:lvl5pPr>
            <a:lvl6pPr lvl="5" rtl="0" algn="l">
              <a:lnSpc>
                <a:spcPct val="90000"/>
              </a:lnSpc>
              <a:spcBef>
                <a:spcPts val="0"/>
              </a:spcBef>
              <a:spcAft>
                <a:spcPts val="0"/>
              </a:spcAft>
              <a:buSzPts val="1400"/>
              <a:buNone/>
              <a:defRPr b="1">
                <a:highlight>
                  <a:schemeClr val="lt1"/>
                </a:highlight>
              </a:defRPr>
            </a:lvl6pPr>
            <a:lvl7pPr lvl="6" rtl="0" algn="l">
              <a:lnSpc>
                <a:spcPct val="90000"/>
              </a:lnSpc>
              <a:spcBef>
                <a:spcPts val="0"/>
              </a:spcBef>
              <a:spcAft>
                <a:spcPts val="0"/>
              </a:spcAft>
              <a:buSzPts val="1400"/>
              <a:buNone/>
              <a:defRPr b="1">
                <a:highlight>
                  <a:schemeClr val="lt1"/>
                </a:highlight>
              </a:defRPr>
            </a:lvl7pPr>
            <a:lvl8pPr lvl="7" rtl="0" algn="l">
              <a:lnSpc>
                <a:spcPct val="90000"/>
              </a:lnSpc>
              <a:spcBef>
                <a:spcPts val="0"/>
              </a:spcBef>
              <a:spcAft>
                <a:spcPts val="0"/>
              </a:spcAft>
              <a:buSzPts val="1400"/>
              <a:buNone/>
              <a:defRPr b="1">
                <a:highlight>
                  <a:schemeClr val="lt1"/>
                </a:highlight>
              </a:defRPr>
            </a:lvl8pPr>
            <a:lvl9pPr lvl="8" rtl="0" algn="l">
              <a:lnSpc>
                <a:spcPct val="90000"/>
              </a:lnSpc>
              <a:spcBef>
                <a:spcPts val="0"/>
              </a:spcBef>
              <a:spcAft>
                <a:spcPts val="0"/>
              </a:spcAft>
              <a:buSzPts val="1400"/>
              <a:buNone/>
              <a:defRPr b="1">
                <a:highlight>
                  <a:schemeClr val="lt1"/>
                </a:high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 one column, left">
  <p:cSld name="CUSTOM_1">
    <p:spTree>
      <p:nvGrpSpPr>
        <p:cNvPr id="80" name="Shape 80"/>
        <p:cNvGrpSpPr/>
        <p:nvPr/>
      </p:nvGrpSpPr>
      <p:grpSpPr>
        <a:xfrm>
          <a:off x="0" y="0"/>
          <a:ext cx="0" cy="0"/>
          <a:chOff x="0" y="0"/>
          <a:chExt cx="0" cy="0"/>
        </a:xfrm>
      </p:grpSpPr>
      <p:sp>
        <p:nvSpPr>
          <p:cNvPr id="81" name="Google Shape;81;p28"/>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peaker intro, black">
  <p:cSld name="CUSTOM_6">
    <p:bg>
      <p:bgPr>
        <a:solidFill>
          <a:schemeClr val="dk1"/>
        </a:solidFill>
      </p:bgPr>
    </p:bg>
    <p:spTree>
      <p:nvGrpSpPr>
        <p:cNvPr id="82" name="Shape 82"/>
        <p:cNvGrpSpPr/>
        <p:nvPr/>
      </p:nvGrpSpPr>
      <p:grpSpPr>
        <a:xfrm>
          <a:off x="0" y="0"/>
          <a:ext cx="0" cy="0"/>
          <a:chOff x="0" y="0"/>
          <a:chExt cx="0" cy="0"/>
        </a:xfrm>
      </p:grpSpPr>
      <p:sp>
        <p:nvSpPr>
          <p:cNvPr id="83" name="Google Shape;83;p29"/>
          <p:cNvSpPr/>
          <p:nvPr>
            <p:ph idx="2" type="pic"/>
          </p:nvPr>
        </p:nvSpPr>
        <p:spPr>
          <a:xfrm>
            <a:off x="1006875" y="1121950"/>
            <a:ext cx="1984200" cy="2006100"/>
          </a:xfrm>
          <a:prstGeom prst="rect">
            <a:avLst/>
          </a:prstGeom>
          <a:noFill/>
          <a:ln>
            <a:noFill/>
          </a:ln>
        </p:spPr>
      </p:sp>
      <p:sp>
        <p:nvSpPr>
          <p:cNvPr id="84" name="Google Shape;84;p29"/>
          <p:cNvSpPr txBox="1"/>
          <p:nvPr>
            <p:ph type="title"/>
          </p:nvPr>
        </p:nvSpPr>
        <p:spPr>
          <a:xfrm>
            <a:off x="3787925" y="1511825"/>
            <a:ext cx="493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000"/>
              <a:buNone/>
              <a:defRPr sz="4400">
                <a:solidFill>
                  <a:schemeClr val="lt1"/>
                </a:solidFill>
              </a:defRPr>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85" name="Google Shape;85;p29"/>
          <p:cNvSpPr txBox="1"/>
          <p:nvPr>
            <p:ph idx="1" type="subTitle"/>
          </p:nvPr>
        </p:nvSpPr>
        <p:spPr>
          <a:xfrm>
            <a:off x="3784450" y="1121950"/>
            <a:ext cx="47319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6" name="Google Shape;86;p29"/>
          <p:cNvSpPr txBox="1"/>
          <p:nvPr>
            <p:ph idx="3" type="body"/>
          </p:nvPr>
        </p:nvSpPr>
        <p:spPr>
          <a:xfrm>
            <a:off x="3784450" y="2870250"/>
            <a:ext cx="4931100" cy="20337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lt1"/>
              </a:buClr>
              <a:buSzPts val="2000"/>
              <a:buNone/>
              <a:defRPr b="1" sz="2000">
                <a:solidFill>
                  <a:schemeClr val="lt1"/>
                </a:solidFill>
              </a:defRPr>
            </a:lvl1pPr>
            <a:lvl2pPr indent="-228600" lvl="1" marL="914400" rtl="0" algn="l">
              <a:lnSpc>
                <a:spcPct val="115000"/>
              </a:lnSpc>
              <a:spcBef>
                <a:spcPts val="400"/>
              </a:spcBef>
              <a:spcAft>
                <a:spcPts val="0"/>
              </a:spcAft>
              <a:buClr>
                <a:schemeClr val="lt1"/>
              </a:buClr>
              <a:buSzPts val="1600"/>
              <a:buNone/>
              <a:defRPr b="1" sz="1600">
                <a:solidFill>
                  <a:schemeClr val="lt1"/>
                </a:solidFill>
              </a:defRPr>
            </a:lvl2pPr>
            <a:lvl3pPr indent="-228600" lvl="2" marL="1371600" rtl="0" algn="l">
              <a:lnSpc>
                <a:spcPct val="115000"/>
              </a:lnSpc>
              <a:spcBef>
                <a:spcPts val="400"/>
              </a:spcBef>
              <a:spcAft>
                <a:spcPts val="0"/>
              </a:spcAft>
              <a:buClr>
                <a:schemeClr val="lt1"/>
              </a:buClr>
              <a:buSzPts val="1600"/>
              <a:buNone/>
              <a:defRPr b="1" sz="1600">
                <a:solidFill>
                  <a:schemeClr val="lt1"/>
                </a:solidFill>
              </a:defRPr>
            </a:lvl3pPr>
            <a:lvl4pPr indent="-228600" lvl="3" marL="1828800" rtl="0" algn="l">
              <a:lnSpc>
                <a:spcPct val="115000"/>
              </a:lnSpc>
              <a:spcBef>
                <a:spcPts val="400"/>
              </a:spcBef>
              <a:spcAft>
                <a:spcPts val="0"/>
              </a:spcAft>
              <a:buClr>
                <a:schemeClr val="lt1"/>
              </a:buClr>
              <a:buSzPts val="1200"/>
              <a:buNone/>
              <a:defRPr b="1" sz="1200">
                <a:solidFill>
                  <a:schemeClr val="lt1"/>
                </a:solidFill>
              </a:defRPr>
            </a:lvl4pPr>
            <a:lvl5pPr indent="-228600" lvl="4" marL="2286000" rtl="0" algn="l">
              <a:lnSpc>
                <a:spcPct val="115000"/>
              </a:lnSpc>
              <a:spcBef>
                <a:spcPts val="400"/>
              </a:spcBef>
              <a:spcAft>
                <a:spcPts val="0"/>
              </a:spcAft>
              <a:buClr>
                <a:schemeClr val="lt1"/>
              </a:buClr>
              <a:buSzPts val="1200"/>
              <a:buNone/>
              <a:defRPr b="1" sz="1200">
                <a:solidFill>
                  <a:schemeClr val="lt1"/>
                </a:solidFill>
              </a:defRPr>
            </a:lvl5pPr>
            <a:lvl6pPr indent="-228600" lvl="5" marL="2743200" rtl="0" algn="l">
              <a:lnSpc>
                <a:spcPct val="115000"/>
              </a:lnSpc>
              <a:spcBef>
                <a:spcPts val="400"/>
              </a:spcBef>
              <a:spcAft>
                <a:spcPts val="0"/>
              </a:spcAft>
              <a:buClr>
                <a:schemeClr val="lt1"/>
              </a:buClr>
              <a:buSzPts val="800"/>
              <a:buNone/>
              <a:defRPr b="1" sz="800">
                <a:solidFill>
                  <a:schemeClr val="lt1"/>
                </a:solidFill>
              </a:defRPr>
            </a:lvl6pPr>
            <a:lvl7pPr indent="-228600" lvl="6" marL="3200400" rtl="0" algn="l">
              <a:lnSpc>
                <a:spcPct val="115000"/>
              </a:lnSpc>
              <a:spcBef>
                <a:spcPts val="400"/>
              </a:spcBef>
              <a:spcAft>
                <a:spcPts val="0"/>
              </a:spcAft>
              <a:buClr>
                <a:schemeClr val="lt1"/>
              </a:buClr>
              <a:buSzPts val="800"/>
              <a:buNone/>
              <a:defRPr b="1" sz="800">
                <a:solidFill>
                  <a:schemeClr val="lt1"/>
                </a:solidFill>
              </a:defRPr>
            </a:lvl7pPr>
            <a:lvl8pPr indent="-228600" lvl="7" marL="3657600" rtl="0" algn="l">
              <a:lnSpc>
                <a:spcPct val="115000"/>
              </a:lnSpc>
              <a:spcBef>
                <a:spcPts val="400"/>
              </a:spcBef>
              <a:spcAft>
                <a:spcPts val="0"/>
              </a:spcAft>
              <a:buClr>
                <a:schemeClr val="lt1"/>
              </a:buClr>
              <a:buSzPts val="800"/>
              <a:buNone/>
              <a:defRPr b="1" sz="800">
                <a:solidFill>
                  <a:schemeClr val="lt1"/>
                </a:solidFill>
              </a:defRPr>
            </a:lvl8pPr>
            <a:lvl9pPr indent="-228600" lvl="8" marL="4114800" rtl="0" algn="l">
              <a:lnSpc>
                <a:spcPct val="115000"/>
              </a:lnSpc>
              <a:spcBef>
                <a:spcPts val="400"/>
              </a:spcBef>
              <a:spcAft>
                <a:spcPts val="400"/>
              </a:spcAft>
              <a:buClr>
                <a:schemeClr val="lt1"/>
              </a:buClr>
              <a:buSzPts val="800"/>
              <a:buNone/>
              <a:defRPr b="1"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peaker intro, white">
  <p:cSld name="CUSTOM_6_1">
    <p:bg>
      <p:bgPr>
        <a:solidFill>
          <a:schemeClr val="lt1"/>
        </a:solidFill>
      </p:bgPr>
    </p:bg>
    <p:spTree>
      <p:nvGrpSpPr>
        <p:cNvPr id="87" name="Shape 87"/>
        <p:cNvGrpSpPr/>
        <p:nvPr/>
      </p:nvGrpSpPr>
      <p:grpSpPr>
        <a:xfrm>
          <a:off x="0" y="0"/>
          <a:ext cx="0" cy="0"/>
          <a:chOff x="0" y="0"/>
          <a:chExt cx="0" cy="0"/>
        </a:xfrm>
      </p:grpSpPr>
      <p:sp>
        <p:nvSpPr>
          <p:cNvPr id="88" name="Google Shape;88;p30"/>
          <p:cNvSpPr/>
          <p:nvPr>
            <p:ph idx="2" type="pic"/>
          </p:nvPr>
        </p:nvSpPr>
        <p:spPr>
          <a:xfrm>
            <a:off x="1006875" y="1121950"/>
            <a:ext cx="1984200" cy="2006100"/>
          </a:xfrm>
          <a:prstGeom prst="rect">
            <a:avLst/>
          </a:prstGeom>
          <a:noFill/>
          <a:ln>
            <a:noFill/>
          </a:ln>
        </p:spPr>
      </p:sp>
      <p:sp>
        <p:nvSpPr>
          <p:cNvPr id="89" name="Google Shape;89;p30"/>
          <p:cNvSpPr txBox="1"/>
          <p:nvPr>
            <p:ph type="title"/>
          </p:nvPr>
        </p:nvSpPr>
        <p:spPr>
          <a:xfrm>
            <a:off x="3787925" y="1511825"/>
            <a:ext cx="493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000"/>
              <a:buNone/>
              <a:defRPr sz="4400"/>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90" name="Google Shape;90;p30"/>
          <p:cNvSpPr txBox="1"/>
          <p:nvPr>
            <p:ph idx="1" type="subTitle"/>
          </p:nvPr>
        </p:nvSpPr>
        <p:spPr>
          <a:xfrm>
            <a:off x="3784450" y="1121950"/>
            <a:ext cx="47319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91" name="Google Shape;91;p30"/>
          <p:cNvSpPr txBox="1"/>
          <p:nvPr>
            <p:ph idx="3" type="body"/>
          </p:nvPr>
        </p:nvSpPr>
        <p:spPr>
          <a:xfrm>
            <a:off x="3784450" y="2870250"/>
            <a:ext cx="4931100" cy="20337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dk1"/>
              </a:buClr>
              <a:buSzPts val="2000"/>
              <a:buNone/>
              <a:defRPr b="1" sz="2000">
                <a:solidFill>
                  <a:schemeClr val="dk1"/>
                </a:solidFill>
              </a:defRPr>
            </a:lvl1pPr>
            <a:lvl2pPr indent="-228600" lvl="1" marL="914400" rtl="0" algn="l">
              <a:lnSpc>
                <a:spcPct val="115000"/>
              </a:lnSpc>
              <a:spcBef>
                <a:spcPts val="400"/>
              </a:spcBef>
              <a:spcAft>
                <a:spcPts val="0"/>
              </a:spcAft>
              <a:buClr>
                <a:schemeClr val="dk1"/>
              </a:buClr>
              <a:buSzPts val="1600"/>
              <a:buNone/>
              <a:defRPr b="1" sz="1600">
                <a:solidFill>
                  <a:schemeClr val="dk1"/>
                </a:solidFill>
              </a:defRPr>
            </a:lvl2pPr>
            <a:lvl3pPr indent="-228600" lvl="2" marL="1371600" rtl="0" algn="l">
              <a:lnSpc>
                <a:spcPct val="115000"/>
              </a:lnSpc>
              <a:spcBef>
                <a:spcPts val="400"/>
              </a:spcBef>
              <a:spcAft>
                <a:spcPts val="0"/>
              </a:spcAft>
              <a:buClr>
                <a:schemeClr val="dk1"/>
              </a:buClr>
              <a:buSzPts val="1600"/>
              <a:buNone/>
              <a:defRPr b="1" sz="1600">
                <a:solidFill>
                  <a:schemeClr val="dk1"/>
                </a:solidFill>
              </a:defRPr>
            </a:lvl3pPr>
            <a:lvl4pPr indent="-228600" lvl="3" marL="1828800" rtl="0" algn="l">
              <a:lnSpc>
                <a:spcPct val="115000"/>
              </a:lnSpc>
              <a:spcBef>
                <a:spcPts val="400"/>
              </a:spcBef>
              <a:spcAft>
                <a:spcPts val="0"/>
              </a:spcAft>
              <a:buClr>
                <a:schemeClr val="dk1"/>
              </a:buClr>
              <a:buSzPts val="1200"/>
              <a:buNone/>
              <a:defRPr b="1" sz="1200">
                <a:solidFill>
                  <a:schemeClr val="dk1"/>
                </a:solidFill>
              </a:defRPr>
            </a:lvl4pPr>
            <a:lvl5pPr indent="-228600" lvl="4" marL="2286000" rtl="0" algn="l">
              <a:lnSpc>
                <a:spcPct val="115000"/>
              </a:lnSpc>
              <a:spcBef>
                <a:spcPts val="400"/>
              </a:spcBef>
              <a:spcAft>
                <a:spcPts val="0"/>
              </a:spcAft>
              <a:buClr>
                <a:schemeClr val="dk1"/>
              </a:buClr>
              <a:buSzPts val="1200"/>
              <a:buNone/>
              <a:defRPr b="1" sz="1200">
                <a:solidFill>
                  <a:schemeClr val="dk1"/>
                </a:solidFill>
              </a:defRPr>
            </a:lvl5pPr>
            <a:lvl6pPr indent="-228600" lvl="5" marL="2743200" rtl="0" algn="l">
              <a:lnSpc>
                <a:spcPct val="115000"/>
              </a:lnSpc>
              <a:spcBef>
                <a:spcPts val="400"/>
              </a:spcBef>
              <a:spcAft>
                <a:spcPts val="0"/>
              </a:spcAft>
              <a:buClr>
                <a:schemeClr val="dk1"/>
              </a:buClr>
              <a:buSzPts val="800"/>
              <a:buNone/>
              <a:defRPr b="1" sz="800">
                <a:solidFill>
                  <a:schemeClr val="dk1"/>
                </a:solidFill>
              </a:defRPr>
            </a:lvl6pPr>
            <a:lvl7pPr indent="-228600" lvl="6" marL="3200400" rtl="0" algn="l">
              <a:lnSpc>
                <a:spcPct val="115000"/>
              </a:lnSpc>
              <a:spcBef>
                <a:spcPts val="400"/>
              </a:spcBef>
              <a:spcAft>
                <a:spcPts val="0"/>
              </a:spcAft>
              <a:buClr>
                <a:schemeClr val="dk1"/>
              </a:buClr>
              <a:buSzPts val="800"/>
              <a:buNone/>
              <a:defRPr b="1" sz="800">
                <a:solidFill>
                  <a:schemeClr val="dk1"/>
                </a:solidFill>
              </a:defRPr>
            </a:lvl7pPr>
            <a:lvl8pPr indent="-228600" lvl="7" marL="3657600" rtl="0" algn="l">
              <a:lnSpc>
                <a:spcPct val="115000"/>
              </a:lnSpc>
              <a:spcBef>
                <a:spcPts val="400"/>
              </a:spcBef>
              <a:spcAft>
                <a:spcPts val="0"/>
              </a:spcAft>
              <a:buClr>
                <a:schemeClr val="dk1"/>
              </a:buClr>
              <a:buSzPts val="800"/>
              <a:buNone/>
              <a:defRPr b="1" sz="800">
                <a:solidFill>
                  <a:schemeClr val="dk1"/>
                </a:solidFill>
              </a:defRPr>
            </a:lvl8pPr>
            <a:lvl9pPr indent="-228600" lvl="8" marL="4114800" rtl="0" algn="l">
              <a:lnSpc>
                <a:spcPct val="115000"/>
              </a:lnSpc>
              <a:spcBef>
                <a:spcPts val="400"/>
              </a:spcBef>
              <a:spcAft>
                <a:spcPts val="400"/>
              </a:spcAft>
              <a:buClr>
                <a:schemeClr val="dk1"/>
              </a:buClr>
              <a:buSzPts val="800"/>
              <a:buNone/>
              <a:defRPr b="1" sz="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ection intro title, maroon">
  <p:cSld name="Gold chapter break or bold statement gold_3_1">
    <p:bg>
      <p:bgPr>
        <a:solidFill>
          <a:schemeClr val="accent2"/>
        </a:solidFill>
      </p:bgPr>
    </p:bg>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7888939" y="4346254"/>
            <a:ext cx="1068775" cy="627807"/>
          </a:xfrm>
          <a:prstGeom prst="rect">
            <a:avLst/>
          </a:prstGeom>
          <a:noFill/>
          <a:ln>
            <a:noFill/>
          </a:ln>
        </p:spPr>
      </p:pic>
      <p:sp>
        <p:nvSpPr>
          <p:cNvPr id="17" name="Google Shape;17;p4"/>
          <p:cNvSpPr txBox="1"/>
          <p:nvPr>
            <p:ph type="title"/>
          </p:nvPr>
        </p:nvSpPr>
        <p:spPr>
          <a:xfrm>
            <a:off x="424925" y="315900"/>
            <a:ext cx="8294400" cy="451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lgn="l">
              <a:lnSpc>
                <a:spcPct val="100000"/>
              </a:lnSpc>
              <a:spcBef>
                <a:spcPts val="800"/>
              </a:spcBef>
              <a:spcAft>
                <a:spcPts val="0"/>
              </a:spcAft>
              <a:buClr>
                <a:schemeClr val="dk1"/>
              </a:buClr>
              <a:buSzPts val="4800"/>
              <a:buFont typeface="Arial"/>
              <a:buNone/>
              <a:defRPr b="1" sz="4800">
                <a:solidFill>
                  <a:schemeClr val="dk1"/>
                </a:solidFill>
              </a:defRPr>
            </a:lvl2pPr>
            <a:lvl3pPr lvl="2" rtl="0" algn="l">
              <a:lnSpc>
                <a:spcPct val="100000"/>
              </a:lnSpc>
              <a:spcBef>
                <a:spcPts val="0"/>
              </a:spcBef>
              <a:spcAft>
                <a:spcPts val="0"/>
              </a:spcAft>
              <a:buClr>
                <a:schemeClr val="dk1"/>
              </a:buClr>
              <a:buSzPts val="4800"/>
              <a:buFont typeface="Arial"/>
              <a:buNone/>
              <a:defRPr b="1" sz="4800">
                <a:solidFill>
                  <a:schemeClr val="dk1"/>
                </a:solidFill>
              </a:defRPr>
            </a:lvl3pPr>
            <a:lvl4pPr lvl="3" rtl="0" algn="l">
              <a:lnSpc>
                <a:spcPct val="100000"/>
              </a:lnSpc>
              <a:spcBef>
                <a:spcPts val="0"/>
              </a:spcBef>
              <a:spcAft>
                <a:spcPts val="0"/>
              </a:spcAft>
              <a:buClr>
                <a:schemeClr val="dk1"/>
              </a:buClr>
              <a:buSzPts val="4800"/>
              <a:buFont typeface="Arial"/>
              <a:buNone/>
              <a:defRPr b="1" sz="4800">
                <a:solidFill>
                  <a:schemeClr val="dk1"/>
                </a:solidFill>
              </a:defRPr>
            </a:lvl4pPr>
            <a:lvl5pPr lvl="4" rtl="0" algn="l">
              <a:lnSpc>
                <a:spcPct val="100000"/>
              </a:lnSpc>
              <a:spcBef>
                <a:spcPts val="0"/>
              </a:spcBef>
              <a:spcAft>
                <a:spcPts val="0"/>
              </a:spcAft>
              <a:buClr>
                <a:schemeClr val="dk1"/>
              </a:buClr>
              <a:buSzPts val="4800"/>
              <a:buFont typeface="Arial"/>
              <a:buNone/>
              <a:defRPr b="1" sz="4800">
                <a:solidFill>
                  <a:schemeClr val="dk1"/>
                </a:solidFill>
              </a:defRPr>
            </a:lvl5pPr>
            <a:lvl6pPr lvl="5" rtl="0" algn="l">
              <a:lnSpc>
                <a:spcPct val="100000"/>
              </a:lnSpc>
              <a:spcBef>
                <a:spcPts val="0"/>
              </a:spcBef>
              <a:spcAft>
                <a:spcPts val="0"/>
              </a:spcAft>
              <a:buClr>
                <a:schemeClr val="dk1"/>
              </a:buClr>
              <a:buSzPts val="4800"/>
              <a:buFont typeface="Arial"/>
              <a:buNone/>
              <a:defRPr b="1" sz="4800">
                <a:solidFill>
                  <a:schemeClr val="dk1"/>
                </a:solidFill>
              </a:defRPr>
            </a:lvl6pPr>
            <a:lvl7pPr lvl="6" rtl="0" algn="l">
              <a:lnSpc>
                <a:spcPct val="100000"/>
              </a:lnSpc>
              <a:spcBef>
                <a:spcPts val="0"/>
              </a:spcBef>
              <a:spcAft>
                <a:spcPts val="0"/>
              </a:spcAft>
              <a:buClr>
                <a:schemeClr val="dk1"/>
              </a:buClr>
              <a:buSzPts val="4800"/>
              <a:buFont typeface="Arial"/>
              <a:buNone/>
              <a:defRPr b="1" sz="4800">
                <a:solidFill>
                  <a:schemeClr val="dk1"/>
                </a:solidFill>
              </a:defRPr>
            </a:lvl7pPr>
            <a:lvl8pPr lvl="7" rtl="0" algn="l">
              <a:lnSpc>
                <a:spcPct val="100000"/>
              </a:lnSpc>
              <a:spcBef>
                <a:spcPts val="0"/>
              </a:spcBef>
              <a:spcAft>
                <a:spcPts val="0"/>
              </a:spcAft>
              <a:buClr>
                <a:schemeClr val="dk1"/>
              </a:buClr>
              <a:buSzPts val="4800"/>
              <a:buFont typeface="Arial"/>
              <a:buNone/>
              <a:defRPr b="1" sz="4800">
                <a:solidFill>
                  <a:schemeClr val="dk1"/>
                </a:solidFill>
              </a:defRPr>
            </a:lvl8pPr>
            <a:lvl9pPr lvl="8" rtl="0" algn="l">
              <a:lnSpc>
                <a:spcPct val="100000"/>
              </a:lnSpc>
              <a:spcBef>
                <a:spcPts val="0"/>
              </a:spcBef>
              <a:spcAft>
                <a:spcPts val="0"/>
              </a:spcAft>
              <a:buClr>
                <a:schemeClr val="dk1"/>
              </a:buClr>
              <a:buSzPts val="4800"/>
              <a:buFont typeface="Arial"/>
              <a:buNone/>
              <a:defRPr b="1" sz="4800">
                <a:solidFill>
                  <a:schemeClr val="dk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one column, left">
  <p:cSld name="1_19 ">
    <p:spTree>
      <p:nvGrpSpPr>
        <p:cNvPr id="92" name="Shape 92"/>
        <p:cNvGrpSpPr/>
        <p:nvPr/>
      </p:nvGrpSpPr>
      <p:grpSpPr>
        <a:xfrm>
          <a:off x="0" y="0"/>
          <a:ext cx="0" cy="0"/>
          <a:chOff x="0" y="0"/>
          <a:chExt cx="0" cy="0"/>
        </a:xfrm>
      </p:grpSpPr>
      <p:sp>
        <p:nvSpPr>
          <p:cNvPr id="93" name="Google Shape;93;p31"/>
          <p:cNvSpPr txBox="1"/>
          <p:nvPr>
            <p:ph idx="1" type="body"/>
          </p:nvPr>
        </p:nvSpPr>
        <p:spPr>
          <a:xfrm>
            <a:off x="424925" y="1365150"/>
            <a:ext cx="4091100" cy="34626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94" name="Google Shape;94;p31"/>
          <p:cNvSpPr txBox="1"/>
          <p:nvPr>
            <p:ph type="title"/>
          </p:nvPr>
        </p:nvSpPr>
        <p:spPr>
          <a:xfrm>
            <a:off x="419750" y="315325"/>
            <a:ext cx="40911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one column, gold">
  <p:cSld name="CUSTOM_2">
    <p:spTree>
      <p:nvGrpSpPr>
        <p:cNvPr id="95" name="Shape 95"/>
        <p:cNvGrpSpPr/>
        <p:nvPr/>
      </p:nvGrpSpPr>
      <p:grpSpPr>
        <a:xfrm>
          <a:off x="0" y="0"/>
          <a:ext cx="0" cy="0"/>
          <a:chOff x="0" y="0"/>
          <a:chExt cx="0" cy="0"/>
        </a:xfrm>
      </p:grpSpPr>
      <p:sp>
        <p:nvSpPr>
          <p:cNvPr id="96" name="Google Shape;96;p32"/>
          <p:cNvSpPr/>
          <p:nvPr/>
        </p:nvSpPr>
        <p:spPr>
          <a:xfrm>
            <a:off x="-9600" y="1253100"/>
            <a:ext cx="9163200" cy="394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2"/>
          <p:cNvSpPr txBox="1"/>
          <p:nvPr>
            <p:ph type="title"/>
          </p:nvPr>
        </p:nvSpPr>
        <p:spPr>
          <a:xfrm>
            <a:off x="424100" y="310100"/>
            <a:ext cx="82941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3200"/>
              <a:buFont typeface="Arial"/>
              <a:buNone/>
              <a:defRPr b="1" sz="3200">
                <a:solidFill>
                  <a:schemeClr val="dk1"/>
                </a:solidFill>
              </a:defRPr>
            </a:lvl2pPr>
            <a:lvl3pPr lvl="2" rtl="0" algn="l">
              <a:lnSpc>
                <a:spcPct val="100000"/>
              </a:lnSpc>
              <a:spcBef>
                <a:spcPts val="0"/>
              </a:spcBef>
              <a:spcAft>
                <a:spcPts val="0"/>
              </a:spcAft>
              <a:buClr>
                <a:schemeClr val="dk1"/>
              </a:buClr>
              <a:buSzPts val="3200"/>
              <a:buFont typeface="Arial"/>
              <a:buNone/>
              <a:defRPr b="1" sz="3200">
                <a:solidFill>
                  <a:schemeClr val="dk1"/>
                </a:solidFill>
              </a:defRPr>
            </a:lvl3pPr>
            <a:lvl4pPr lvl="3" rtl="0" algn="l">
              <a:lnSpc>
                <a:spcPct val="100000"/>
              </a:lnSpc>
              <a:spcBef>
                <a:spcPts val="0"/>
              </a:spcBef>
              <a:spcAft>
                <a:spcPts val="0"/>
              </a:spcAft>
              <a:buClr>
                <a:schemeClr val="dk1"/>
              </a:buClr>
              <a:buSzPts val="3200"/>
              <a:buFont typeface="Arial"/>
              <a:buNone/>
              <a:defRPr b="1" sz="3200">
                <a:solidFill>
                  <a:schemeClr val="dk1"/>
                </a:solidFill>
              </a:defRPr>
            </a:lvl4pPr>
            <a:lvl5pPr lvl="4" rtl="0" algn="l">
              <a:lnSpc>
                <a:spcPct val="100000"/>
              </a:lnSpc>
              <a:spcBef>
                <a:spcPts val="0"/>
              </a:spcBef>
              <a:spcAft>
                <a:spcPts val="0"/>
              </a:spcAft>
              <a:buClr>
                <a:schemeClr val="dk1"/>
              </a:buClr>
              <a:buSzPts val="3200"/>
              <a:buFont typeface="Arial"/>
              <a:buNone/>
              <a:defRPr b="1" sz="3200">
                <a:solidFill>
                  <a:schemeClr val="dk1"/>
                </a:solidFill>
              </a:defRPr>
            </a:lvl5pPr>
            <a:lvl6pPr lvl="5" rtl="0" algn="l">
              <a:lnSpc>
                <a:spcPct val="100000"/>
              </a:lnSpc>
              <a:spcBef>
                <a:spcPts val="0"/>
              </a:spcBef>
              <a:spcAft>
                <a:spcPts val="0"/>
              </a:spcAft>
              <a:buClr>
                <a:schemeClr val="dk1"/>
              </a:buClr>
              <a:buSzPts val="3200"/>
              <a:buFont typeface="Arial"/>
              <a:buNone/>
              <a:defRPr b="1" sz="3200">
                <a:solidFill>
                  <a:schemeClr val="dk1"/>
                </a:solidFill>
              </a:defRPr>
            </a:lvl6pPr>
            <a:lvl7pPr lvl="6" rtl="0" algn="l">
              <a:lnSpc>
                <a:spcPct val="100000"/>
              </a:lnSpc>
              <a:spcBef>
                <a:spcPts val="0"/>
              </a:spcBef>
              <a:spcAft>
                <a:spcPts val="0"/>
              </a:spcAft>
              <a:buClr>
                <a:schemeClr val="dk1"/>
              </a:buClr>
              <a:buSzPts val="3200"/>
              <a:buFont typeface="Arial"/>
              <a:buNone/>
              <a:defRPr b="1" sz="3200">
                <a:solidFill>
                  <a:schemeClr val="dk1"/>
                </a:solidFill>
              </a:defRPr>
            </a:lvl7pPr>
            <a:lvl8pPr lvl="7" rtl="0" algn="l">
              <a:lnSpc>
                <a:spcPct val="100000"/>
              </a:lnSpc>
              <a:spcBef>
                <a:spcPts val="0"/>
              </a:spcBef>
              <a:spcAft>
                <a:spcPts val="0"/>
              </a:spcAft>
              <a:buClr>
                <a:schemeClr val="dk1"/>
              </a:buClr>
              <a:buSzPts val="3200"/>
              <a:buFont typeface="Arial"/>
              <a:buNone/>
              <a:defRPr b="1" sz="3200">
                <a:solidFill>
                  <a:schemeClr val="dk1"/>
                </a:solidFill>
              </a:defRPr>
            </a:lvl8pPr>
            <a:lvl9pPr lvl="8" rtl="0" algn="l">
              <a:lnSpc>
                <a:spcPct val="100000"/>
              </a:lnSpc>
              <a:spcBef>
                <a:spcPts val="0"/>
              </a:spcBef>
              <a:spcAft>
                <a:spcPts val="0"/>
              </a:spcAft>
              <a:buClr>
                <a:schemeClr val="dk1"/>
              </a:buClr>
              <a:buSzPts val="3200"/>
              <a:buFont typeface="Arial"/>
              <a:buNone/>
              <a:defRPr b="1" sz="3200">
                <a:solidFill>
                  <a:schemeClr val="dk1"/>
                </a:solidFill>
              </a:defRPr>
            </a:lvl9pPr>
          </a:lstStyle>
          <a:p/>
        </p:txBody>
      </p:sp>
      <p:sp>
        <p:nvSpPr>
          <p:cNvPr id="98" name="Google Shape;98;p32"/>
          <p:cNvSpPr txBox="1"/>
          <p:nvPr>
            <p:ph idx="1" type="body"/>
          </p:nvPr>
        </p:nvSpPr>
        <p:spPr>
          <a:xfrm>
            <a:off x="424925" y="1413625"/>
            <a:ext cx="8294100" cy="34140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photo layout — one column">
  <p:cSld name="CUSTOM_9_1">
    <p:spTree>
      <p:nvGrpSpPr>
        <p:cNvPr id="99" name="Shape 99"/>
        <p:cNvGrpSpPr/>
        <p:nvPr/>
      </p:nvGrpSpPr>
      <p:grpSpPr>
        <a:xfrm>
          <a:off x="0" y="0"/>
          <a:ext cx="0" cy="0"/>
          <a:chOff x="0" y="0"/>
          <a:chExt cx="0" cy="0"/>
        </a:xfrm>
      </p:grpSpPr>
      <p:sp>
        <p:nvSpPr>
          <p:cNvPr id="100" name="Google Shape;100;p33"/>
          <p:cNvSpPr/>
          <p:nvPr/>
        </p:nvSpPr>
        <p:spPr>
          <a:xfrm>
            <a:off x="-4650" y="-16800"/>
            <a:ext cx="9153300" cy="242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3"/>
          <p:cNvSpPr txBox="1"/>
          <p:nvPr>
            <p:ph type="title"/>
          </p:nvPr>
        </p:nvSpPr>
        <p:spPr>
          <a:xfrm>
            <a:off x="1373400" y="1732650"/>
            <a:ext cx="6397200" cy="3153600"/>
          </a:xfrm>
          <a:prstGeom prst="rect">
            <a:avLst/>
          </a:prstGeom>
          <a:solidFill>
            <a:schemeClr val="lt1"/>
          </a:solidFill>
          <a:ln>
            <a:noFill/>
          </a:ln>
        </p:spPr>
        <p:txBody>
          <a:bodyPr anchorCtr="0" anchor="t" bIns="22860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pic>
        <p:nvPicPr>
          <p:cNvPr descr="ASU_Horiz_RGB_Digital_MaroonGold.png" id="102" name="Google Shape;102;p3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photo layout, right">
  <p:cSld name="CUSTOM_9_1_1">
    <p:spTree>
      <p:nvGrpSpPr>
        <p:cNvPr id="103" name="Shape 103"/>
        <p:cNvGrpSpPr/>
        <p:nvPr/>
      </p:nvGrpSpPr>
      <p:grpSpPr>
        <a:xfrm>
          <a:off x="0" y="0"/>
          <a:ext cx="0" cy="0"/>
          <a:chOff x="0" y="0"/>
          <a:chExt cx="0" cy="0"/>
        </a:xfrm>
      </p:grpSpPr>
      <p:sp>
        <p:nvSpPr>
          <p:cNvPr id="104" name="Google Shape;104;p34"/>
          <p:cNvSpPr/>
          <p:nvPr/>
        </p:nvSpPr>
        <p:spPr>
          <a:xfrm>
            <a:off x="937452"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4"/>
          <p:cNvSpPr/>
          <p:nvPr/>
        </p:nvSpPr>
        <p:spPr>
          <a:xfrm>
            <a:off x="1161900" y="-16800"/>
            <a:ext cx="4296000" cy="51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4"/>
          <p:cNvSpPr txBox="1"/>
          <p:nvPr>
            <p:ph type="title"/>
          </p:nvPr>
        </p:nvSpPr>
        <p:spPr>
          <a:xfrm>
            <a:off x="4516200" y="791100"/>
            <a:ext cx="42030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107" name="Google Shape;107;p34"/>
          <p:cNvSpPr txBox="1"/>
          <p:nvPr>
            <p:ph idx="1" type="body"/>
          </p:nvPr>
        </p:nvSpPr>
        <p:spPr>
          <a:xfrm>
            <a:off x="4516200" y="1776100"/>
            <a:ext cx="42030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228600" spcFirstLastPara="1" rIns="228600" wrap="square" tIns="45700">
            <a:noAutofit/>
          </a:bodyPr>
          <a:lstStyle>
            <a:lvl1pPr indent="-228600" lvl="0" marL="457200" rtl="0">
              <a:spcBef>
                <a:spcPts val="0"/>
              </a:spcBef>
              <a:spcAft>
                <a:spcPts val="0"/>
              </a:spcAft>
              <a:buSzPts val="1600"/>
              <a:buNone/>
              <a:defRPr sz="1600"/>
            </a:lvl1pPr>
            <a:lvl2pPr indent="-228600" lvl="1" marL="914400" rtl="0">
              <a:spcBef>
                <a:spcPts val="400"/>
              </a:spcBef>
              <a:spcAft>
                <a:spcPts val="0"/>
              </a:spcAft>
              <a:buSzPts val="1600"/>
              <a:buNone/>
              <a:defRPr/>
            </a:lvl2pPr>
            <a:lvl3pPr indent="-228600" lvl="2" marL="1371600" rtl="0">
              <a:spcBef>
                <a:spcPts val="400"/>
              </a:spcBef>
              <a:spcAft>
                <a:spcPts val="0"/>
              </a:spcAft>
              <a:buSzPts val="1600"/>
              <a:buNone/>
              <a:defRPr/>
            </a:lvl3pPr>
            <a:lvl4pPr indent="-228600" lvl="3" marL="1828800" rtl="0">
              <a:spcBef>
                <a:spcPts val="400"/>
              </a:spcBef>
              <a:spcAft>
                <a:spcPts val="0"/>
              </a:spcAft>
              <a:buSzPts val="1600"/>
              <a:buNone/>
              <a:defRPr sz="1600"/>
            </a:lvl4pPr>
            <a:lvl5pPr indent="-228600" lvl="4" marL="2286000" rtl="0">
              <a:spcBef>
                <a:spcPts val="400"/>
              </a:spcBef>
              <a:spcAft>
                <a:spcPts val="0"/>
              </a:spcAft>
              <a:buSzPts val="1600"/>
              <a:buNone/>
              <a:defRPr sz="1600"/>
            </a:lvl5pPr>
            <a:lvl6pPr indent="-228600" lvl="5" marL="2743200" rtl="0">
              <a:spcBef>
                <a:spcPts val="400"/>
              </a:spcBef>
              <a:spcAft>
                <a:spcPts val="0"/>
              </a:spcAft>
              <a:buSzPts val="1600"/>
              <a:buNone/>
              <a:defRPr sz="1600"/>
            </a:lvl6pPr>
            <a:lvl7pPr indent="-228600" lvl="6" marL="3200400" rtl="0">
              <a:spcBef>
                <a:spcPts val="400"/>
              </a:spcBef>
              <a:spcAft>
                <a:spcPts val="0"/>
              </a:spcAft>
              <a:buSzPts val="1600"/>
              <a:buNone/>
              <a:defRPr sz="1600"/>
            </a:lvl7pPr>
            <a:lvl8pPr indent="-228600" lvl="7" marL="3657600" rtl="0">
              <a:spcBef>
                <a:spcPts val="400"/>
              </a:spcBef>
              <a:spcAft>
                <a:spcPts val="0"/>
              </a:spcAft>
              <a:buSzPts val="1600"/>
              <a:buNone/>
              <a:defRPr sz="1600"/>
            </a:lvl8pPr>
            <a:lvl9pPr indent="-228600" lvl="8" marL="4114800" rtl="0">
              <a:spcBef>
                <a:spcPts val="400"/>
              </a:spcBef>
              <a:spcAft>
                <a:spcPts val="40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photo layout, left">
  <p:cSld name="CUSTOM_9_1_1_1">
    <p:spTree>
      <p:nvGrpSpPr>
        <p:cNvPr id="108" name="Shape 108"/>
        <p:cNvGrpSpPr/>
        <p:nvPr/>
      </p:nvGrpSpPr>
      <p:grpSpPr>
        <a:xfrm>
          <a:off x="0" y="0"/>
          <a:ext cx="0" cy="0"/>
          <a:chOff x="0" y="0"/>
          <a:chExt cx="0" cy="0"/>
        </a:xfrm>
      </p:grpSpPr>
      <p:sp>
        <p:nvSpPr>
          <p:cNvPr id="109" name="Google Shape;109;p35"/>
          <p:cNvSpPr/>
          <p:nvPr/>
        </p:nvSpPr>
        <p:spPr>
          <a:xfrm>
            <a:off x="4091100" y="625"/>
            <a:ext cx="430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5"/>
          <p:cNvSpPr txBox="1"/>
          <p:nvPr>
            <p:ph type="title"/>
          </p:nvPr>
        </p:nvSpPr>
        <p:spPr>
          <a:xfrm>
            <a:off x="845675" y="791050"/>
            <a:ext cx="4203000" cy="984900"/>
          </a:xfrm>
          <a:prstGeom prst="rect">
            <a:avLst/>
          </a:prstGeom>
          <a:solidFill>
            <a:schemeClr val="lt1"/>
          </a:solidFill>
          <a:ln cap="flat" cmpd="sng" w="9525">
            <a:solidFill>
              <a:schemeClr val="lt1"/>
            </a:solidFill>
            <a:prstDash val="solid"/>
            <a:round/>
            <a:headEnd len="sm" w="sm" type="none"/>
            <a:tailEnd len="sm" w="sm" type="none"/>
          </a:ln>
        </p:spPr>
        <p:txBody>
          <a:bodyPr anchorCtr="0" anchor="b" bIns="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111" name="Google Shape;111;p35"/>
          <p:cNvSpPr txBox="1"/>
          <p:nvPr>
            <p:ph idx="1" type="body"/>
          </p:nvPr>
        </p:nvSpPr>
        <p:spPr>
          <a:xfrm>
            <a:off x="845675" y="1776050"/>
            <a:ext cx="42030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228600" spcFirstLastPara="1" rIns="228600" wrap="square" tIns="45700">
            <a:noAutofit/>
          </a:bodyPr>
          <a:lstStyle>
            <a:lvl1pPr indent="-228600" lvl="0" marL="457200" rtl="0">
              <a:spcBef>
                <a:spcPts val="0"/>
              </a:spcBef>
              <a:spcAft>
                <a:spcPts val="0"/>
              </a:spcAft>
              <a:buSzPts val="1600"/>
              <a:buNone/>
              <a:defRPr sz="1600"/>
            </a:lvl1pPr>
            <a:lvl2pPr indent="-228600" lvl="1" marL="914400" rtl="0">
              <a:spcBef>
                <a:spcPts val="400"/>
              </a:spcBef>
              <a:spcAft>
                <a:spcPts val="0"/>
              </a:spcAft>
              <a:buSzPts val="1600"/>
              <a:buNone/>
              <a:defRPr/>
            </a:lvl2pPr>
            <a:lvl3pPr indent="-228600" lvl="2" marL="1371600" rtl="0">
              <a:spcBef>
                <a:spcPts val="400"/>
              </a:spcBef>
              <a:spcAft>
                <a:spcPts val="0"/>
              </a:spcAft>
              <a:buSzPts val="1600"/>
              <a:buNone/>
              <a:defRPr/>
            </a:lvl3pPr>
            <a:lvl4pPr indent="-228600" lvl="3" marL="1828800" rtl="0">
              <a:spcBef>
                <a:spcPts val="400"/>
              </a:spcBef>
              <a:spcAft>
                <a:spcPts val="0"/>
              </a:spcAft>
              <a:buSzPts val="1600"/>
              <a:buNone/>
              <a:defRPr sz="1600"/>
            </a:lvl4pPr>
            <a:lvl5pPr indent="-228600" lvl="4" marL="2286000" rtl="0">
              <a:spcBef>
                <a:spcPts val="400"/>
              </a:spcBef>
              <a:spcAft>
                <a:spcPts val="0"/>
              </a:spcAft>
              <a:buSzPts val="1600"/>
              <a:buNone/>
              <a:defRPr sz="1600"/>
            </a:lvl5pPr>
            <a:lvl6pPr indent="-228600" lvl="5" marL="2743200" rtl="0">
              <a:spcBef>
                <a:spcPts val="400"/>
              </a:spcBef>
              <a:spcAft>
                <a:spcPts val="0"/>
              </a:spcAft>
              <a:buSzPts val="1600"/>
              <a:buNone/>
              <a:defRPr sz="1600"/>
            </a:lvl6pPr>
            <a:lvl7pPr indent="-228600" lvl="6" marL="3200400" rtl="0">
              <a:spcBef>
                <a:spcPts val="400"/>
              </a:spcBef>
              <a:spcAft>
                <a:spcPts val="0"/>
              </a:spcAft>
              <a:buSzPts val="1600"/>
              <a:buNone/>
              <a:defRPr sz="1600"/>
            </a:lvl7pPr>
            <a:lvl8pPr indent="-228600" lvl="7" marL="3657600" rtl="0">
              <a:spcBef>
                <a:spcPts val="400"/>
              </a:spcBef>
              <a:spcAft>
                <a:spcPts val="0"/>
              </a:spcAft>
              <a:buSzPts val="1600"/>
              <a:buNone/>
              <a:defRPr sz="1600"/>
            </a:lvl8pPr>
            <a:lvl9pPr indent="-228600" lvl="8" marL="4114800" rtl="0">
              <a:spcBef>
                <a:spcPts val="400"/>
              </a:spcBef>
              <a:spcAft>
                <a:spcPts val="400"/>
              </a:spcAft>
              <a:buSzPts val="1600"/>
              <a:buNone/>
              <a:defRPr sz="1600"/>
            </a:lvl9pPr>
          </a:lstStyle>
          <a:p/>
        </p:txBody>
      </p:sp>
      <p:sp>
        <p:nvSpPr>
          <p:cNvPr id="112" name="Google Shape;112;p35"/>
          <p:cNvSpPr/>
          <p:nvPr/>
        </p:nvSpPr>
        <p:spPr>
          <a:xfrm>
            <a:off x="8392811"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one column, default">
  <p:cSld name="TITLE_ONLY_1">
    <p:spTree>
      <p:nvGrpSpPr>
        <p:cNvPr id="113" name="Shape 113"/>
        <p:cNvGrpSpPr/>
        <p:nvPr/>
      </p:nvGrpSpPr>
      <p:grpSpPr>
        <a:xfrm>
          <a:off x="0" y="0"/>
          <a:ext cx="0" cy="0"/>
          <a:chOff x="0" y="0"/>
          <a:chExt cx="0" cy="0"/>
        </a:xfrm>
      </p:grpSpPr>
      <p:sp>
        <p:nvSpPr>
          <p:cNvPr id="114" name="Google Shape;114;p36"/>
          <p:cNvSpPr txBox="1"/>
          <p:nvPr>
            <p:ph idx="1" type="body"/>
          </p:nvPr>
        </p:nvSpPr>
        <p:spPr>
          <a:xfrm>
            <a:off x="429875" y="884250"/>
            <a:ext cx="8289300" cy="39432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115" name="Google Shape;115;p36"/>
          <p:cNvSpPr txBox="1"/>
          <p:nvPr>
            <p:ph type="title"/>
          </p:nvPr>
        </p:nvSpPr>
        <p:spPr>
          <a:xfrm>
            <a:off x="424925" y="315900"/>
            <a:ext cx="8294400" cy="56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one column, default with subheading">
  <p:cSld name="TITLE_ONLY_1_2">
    <p:spTree>
      <p:nvGrpSpPr>
        <p:cNvPr id="116" name="Shape 116"/>
        <p:cNvGrpSpPr/>
        <p:nvPr/>
      </p:nvGrpSpPr>
      <p:grpSpPr>
        <a:xfrm>
          <a:off x="0" y="0"/>
          <a:ext cx="0" cy="0"/>
          <a:chOff x="0" y="0"/>
          <a:chExt cx="0" cy="0"/>
        </a:xfrm>
      </p:grpSpPr>
      <p:sp>
        <p:nvSpPr>
          <p:cNvPr id="117" name="Google Shape;117;p37"/>
          <p:cNvSpPr txBox="1"/>
          <p:nvPr>
            <p:ph idx="1" type="body"/>
          </p:nvPr>
        </p:nvSpPr>
        <p:spPr>
          <a:xfrm>
            <a:off x="429875" y="1092225"/>
            <a:ext cx="8289300" cy="37350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118" name="Google Shape;118;p37"/>
          <p:cNvSpPr txBox="1"/>
          <p:nvPr>
            <p:ph type="title"/>
          </p:nvPr>
        </p:nvSpPr>
        <p:spPr>
          <a:xfrm>
            <a:off x="424925" y="315900"/>
            <a:ext cx="8294400" cy="440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119" name="Google Shape;119;p37"/>
          <p:cNvSpPr txBox="1"/>
          <p:nvPr>
            <p:ph idx="2" type="subTitle"/>
          </p:nvPr>
        </p:nvSpPr>
        <p:spPr>
          <a:xfrm>
            <a:off x="427950" y="756003"/>
            <a:ext cx="8373000" cy="2139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400"/>
              </a:spcBef>
              <a:spcAft>
                <a:spcPts val="0"/>
              </a:spcAft>
              <a:buSzPts val="1600"/>
              <a:buNone/>
              <a:defRPr/>
            </a:lvl2pPr>
            <a:lvl3pPr lvl="2" rtl="0">
              <a:lnSpc>
                <a:spcPct val="90000"/>
              </a:lnSpc>
              <a:spcBef>
                <a:spcPts val="400"/>
              </a:spcBef>
              <a:spcAft>
                <a:spcPts val="0"/>
              </a:spcAft>
              <a:buSzPts val="1600"/>
              <a:buNone/>
              <a:defRPr/>
            </a:lvl3pPr>
            <a:lvl4pPr lvl="3" rtl="0">
              <a:lnSpc>
                <a:spcPct val="90000"/>
              </a:lnSpc>
              <a:spcBef>
                <a:spcPts val="400"/>
              </a:spcBef>
              <a:spcAft>
                <a:spcPts val="0"/>
              </a:spcAft>
              <a:buSzPts val="1200"/>
              <a:buNone/>
              <a:defRPr/>
            </a:lvl4pPr>
            <a:lvl5pPr lvl="4" rtl="0">
              <a:lnSpc>
                <a:spcPct val="90000"/>
              </a:lnSpc>
              <a:spcBef>
                <a:spcPts val="400"/>
              </a:spcBef>
              <a:spcAft>
                <a:spcPts val="0"/>
              </a:spcAft>
              <a:buSzPts val="1200"/>
              <a:buNone/>
              <a:defRPr/>
            </a:lvl5pPr>
            <a:lvl6pPr lvl="5" rtl="0">
              <a:lnSpc>
                <a:spcPct val="90000"/>
              </a:lnSpc>
              <a:spcBef>
                <a:spcPts val="400"/>
              </a:spcBef>
              <a:spcAft>
                <a:spcPts val="0"/>
              </a:spcAft>
              <a:buSzPts val="800"/>
              <a:buNone/>
              <a:defRPr/>
            </a:lvl6pPr>
            <a:lvl7pPr lvl="6" rtl="0">
              <a:lnSpc>
                <a:spcPct val="90000"/>
              </a:lnSpc>
              <a:spcBef>
                <a:spcPts val="400"/>
              </a:spcBef>
              <a:spcAft>
                <a:spcPts val="0"/>
              </a:spcAft>
              <a:buSzPts val="800"/>
              <a:buNone/>
              <a:defRPr/>
            </a:lvl7pPr>
            <a:lvl8pPr lvl="7" rtl="0">
              <a:lnSpc>
                <a:spcPct val="90000"/>
              </a:lnSpc>
              <a:spcBef>
                <a:spcPts val="400"/>
              </a:spcBef>
              <a:spcAft>
                <a:spcPts val="0"/>
              </a:spcAft>
              <a:buSzPts val="800"/>
              <a:buNone/>
              <a:defRPr/>
            </a:lvl8pPr>
            <a:lvl9pPr lvl="8" rtl="0">
              <a:lnSpc>
                <a:spcPct val="90000"/>
              </a:lnSpc>
              <a:spcBef>
                <a:spcPts val="400"/>
              </a:spcBef>
              <a:spcAft>
                <a:spcPts val="400"/>
              </a:spcAft>
              <a:buSzPts val="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top, black">
  <p:cSld name="CUSTOM_2_1">
    <p:spTree>
      <p:nvGrpSpPr>
        <p:cNvPr id="120" name="Shape 120"/>
        <p:cNvGrpSpPr/>
        <p:nvPr/>
      </p:nvGrpSpPr>
      <p:grpSpPr>
        <a:xfrm>
          <a:off x="0" y="0"/>
          <a:ext cx="0" cy="0"/>
          <a:chOff x="0" y="0"/>
          <a:chExt cx="0" cy="0"/>
        </a:xfrm>
      </p:grpSpPr>
      <p:sp>
        <p:nvSpPr>
          <p:cNvPr id="121" name="Google Shape;121;p38"/>
          <p:cNvSpPr/>
          <p:nvPr/>
        </p:nvSpPr>
        <p:spPr>
          <a:xfrm>
            <a:off x="50" y="0"/>
            <a:ext cx="9144000" cy="1819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SU_Horiz_RGB_Digital_MaroonGold.png" id="122" name="Google Shape;122;p38"/>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23" name="Google Shape;123;p38"/>
          <p:cNvSpPr txBox="1"/>
          <p:nvPr>
            <p:ph type="title"/>
          </p:nvPr>
        </p:nvSpPr>
        <p:spPr>
          <a:xfrm>
            <a:off x="424100" y="310100"/>
            <a:ext cx="8295000" cy="12519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800"/>
              </a:spcBef>
              <a:spcAft>
                <a:spcPts val="0"/>
              </a:spcAft>
              <a:buClr>
                <a:schemeClr val="dk1"/>
              </a:buClr>
              <a:buSzPts val="3200"/>
              <a:buFont typeface="Arial"/>
              <a:buNone/>
              <a:defRPr b="1" sz="3200">
                <a:solidFill>
                  <a:schemeClr val="dk1"/>
                </a:solidFill>
              </a:defRPr>
            </a:lvl3pPr>
            <a:lvl4pPr lvl="3" rtl="0" algn="l">
              <a:lnSpc>
                <a:spcPct val="90000"/>
              </a:lnSpc>
              <a:spcBef>
                <a:spcPts val="800"/>
              </a:spcBef>
              <a:spcAft>
                <a:spcPts val="0"/>
              </a:spcAft>
              <a:buClr>
                <a:schemeClr val="dk1"/>
              </a:buClr>
              <a:buSzPts val="3200"/>
              <a:buFont typeface="Arial"/>
              <a:buNone/>
              <a:defRPr b="1" sz="3200">
                <a:solidFill>
                  <a:schemeClr val="dk1"/>
                </a:solidFill>
              </a:defRPr>
            </a:lvl4pPr>
            <a:lvl5pPr lvl="4" rtl="0" algn="l">
              <a:lnSpc>
                <a:spcPct val="90000"/>
              </a:lnSpc>
              <a:spcBef>
                <a:spcPts val="800"/>
              </a:spcBef>
              <a:spcAft>
                <a:spcPts val="0"/>
              </a:spcAft>
              <a:buClr>
                <a:schemeClr val="dk1"/>
              </a:buClr>
              <a:buSzPts val="3200"/>
              <a:buFont typeface="Arial"/>
              <a:buNone/>
              <a:defRPr b="1" sz="3200">
                <a:solidFill>
                  <a:schemeClr val="dk1"/>
                </a:solidFill>
              </a:defRPr>
            </a:lvl5pPr>
            <a:lvl6pPr lvl="5" rtl="0" algn="l">
              <a:lnSpc>
                <a:spcPct val="90000"/>
              </a:lnSpc>
              <a:spcBef>
                <a:spcPts val="800"/>
              </a:spcBef>
              <a:spcAft>
                <a:spcPts val="0"/>
              </a:spcAft>
              <a:buClr>
                <a:schemeClr val="dk1"/>
              </a:buClr>
              <a:buSzPts val="3200"/>
              <a:buFont typeface="Arial"/>
              <a:buNone/>
              <a:defRPr b="1" sz="3200">
                <a:solidFill>
                  <a:schemeClr val="dk1"/>
                </a:solidFill>
              </a:defRPr>
            </a:lvl6pPr>
            <a:lvl7pPr lvl="6" rtl="0" algn="l">
              <a:lnSpc>
                <a:spcPct val="90000"/>
              </a:lnSpc>
              <a:spcBef>
                <a:spcPts val="800"/>
              </a:spcBef>
              <a:spcAft>
                <a:spcPts val="0"/>
              </a:spcAft>
              <a:buClr>
                <a:schemeClr val="dk1"/>
              </a:buClr>
              <a:buSzPts val="3200"/>
              <a:buFont typeface="Arial"/>
              <a:buNone/>
              <a:defRPr b="1" sz="3200">
                <a:solidFill>
                  <a:schemeClr val="dk1"/>
                </a:solidFill>
              </a:defRPr>
            </a:lvl7pPr>
            <a:lvl8pPr lvl="7" rtl="0" algn="l">
              <a:lnSpc>
                <a:spcPct val="90000"/>
              </a:lnSpc>
              <a:spcBef>
                <a:spcPts val="800"/>
              </a:spcBef>
              <a:spcAft>
                <a:spcPts val="0"/>
              </a:spcAft>
              <a:buClr>
                <a:schemeClr val="dk1"/>
              </a:buClr>
              <a:buSzPts val="3200"/>
              <a:buFont typeface="Arial"/>
              <a:buNone/>
              <a:defRPr b="1" sz="3200">
                <a:solidFill>
                  <a:schemeClr val="dk1"/>
                </a:solidFill>
              </a:defRPr>
            </a:lvl8pPr>
            <a:lvl9pPr lvl="8" rtl="0" algn="l">
              <a:lnSpc>
                <a:spcPct val="90000"/>
              </a:lnSpc>
              <a:spcBef>
                <a:spcPts val="800"/>
              </a:spcBef>
              <a:spcAft>
                <a:spcPts val="80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top, gold">
  <p:cSld name="CUSTOM_2_1_1">
    <p:spTree>
      <p:nvGrpSpPr>
        <p:cNvPr id="124" name="Shape 124"/>
        <p:cNvGrpSpPr/>
        <p:nvPr/>
      </p:nvGrpSpPr>
      <p:grpSpPr>
        <a:xfrm>
          <a:off x="0" y="0"/>
          <a:ext cx="0" cy="0"/>
          <a:chOff x="0" y="0"/>
          <a:chExt cx="0" cy="0"/>
        </a:xfrm>
      </p:grpSpPr>
      <p:pic>
        <p:nvPicPr>
          <p:cNvPr descr="ASU_Horiz_RGB_Digital_MaroonGold.png" id="125" name="Google Shape;125;p3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26" name="Google Shape;126;p39"/>
          <p:cNvSpPr/>
          <p:nvPr/>
        </p:nvSpPr>
        <p:spPr>
          <a:xfrm>
            <a:off x="0" y="-40250"/>
            <a:ext cx="9144000" cy="1859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9"/>
          <p:cNvSpPr txBox="1"/>
          <p:nvPr>
            <p:ph type="title"/>
          </p:nvPr>
        </p:nvSpPr>
        <p:spPr>
          <a:xfrm>
            <a:off x="424100" y="310100"/>
            <a:ext cx="8295000" cy="12519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l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800"/>
              </a:spcBef>
              <a:spcAft>
                <a:spcPts val="0"/>
              </a:spcAft>
              <a:buClr>
                <a:schemeClr val="dk1"/>
              </a:buClr>
              <a:buSzPts val="3200"/>
              <a:buFont typeface="Arial"/>
              <a:buNone/>
              <a:defRPr b="1" sz="3200">
                <a:solidFill>
                  <a:schemeClr val="dk1"/>
                </a:solidFill>
              </a:defRPr>
            </a:lvl3pPr>
            <a:lvl4pPr lvl="3" rtl="0" algn="l">
              <a:lnSpc>
                <a:spcPct val="90000"/>
              </a:lnSpc>
              <a:spcBef>
                <a:spcPts val="800"/>
              </a:spcBef>
              <a:spcAft>
                <a:spcPts val="0"/>
              </a:spcAft>
              <a:buClr>
                <a:schemeClr val="dk1"/>
              </a:buClr>
              <a:buSzPts val="3200"/>
              <a:buFont typeface="Arial"/>
              <a:buNone/>
              <a:defRPr b="1" sz="3200">
                <a:solidFill>
                  <a:schemeClr val="dk1"/>
                </a:solidFill>
              </a:defRPr>
            </a:lvl4pPr>
            <a:lvl5pPr lvl="4" rtl="0" algn="l">
              <a:lnSpc>
                <a:spcPct val="90000"/>
              </a:lnSpc>
              <a:spcBef>
                <a:spcPts val="800"/>
              </a:spcBef>
              <a:spcAft>
                <a:spcPts val="0"/>
              </a:spcAft>
              <a:buClr>
                <a:schemeClr val="dk1"/>
              </a:buClr>
              <a:buSzPts val="3200"/>
              <a:buFont typeface="Arial"/>
              <a:buNone/>
              <a:defRPr b="1" sz="3200">
                <a:solidFill>
                  <a:schemeClr val="dk1"/>
                </a:solidFill>
              </a:defRPr>
            </a:lvl5pPr>
            <a:lvl6pPr lvl="5" rtl="0" algn="l">
              <a:lnSpc>
                <a:spcPct val="90000"/>
              </a:lnSpc>
              <a:spcBef>
                <a:spcPts val="800"/>
              </a:spcBef>
              <a:spcAft>
                <a:spcPts val="0"/>
              </a:spcAft>
              <a:buClr>
                <a:schemeClr val="dk1"/>
              </a:buClr>
              <a:buSzPts val="3200"/>
              <a:buFont typeface="Arial"/>
              <a:buNone/>
              <a:defRPr b="1" sz="3200">
                <a:solidFill>
                  <a:schemeClr val="dk1"/>
                </a:solidFill>
              </a:defRPr>
            </a:lvl6pPr>
            <a:lvl7pPr lvl="6" rtl="0" algn="l">
              <a:lnSpc>
                <a:spcPct val="90000"/>
              </a:lnSpc>
              <a:spcBef>
                <a:spcPts val="800"/>
              </a:spcBef>
              <a:spcAft>
                <a:spcPts val="0"/>
              </a:spcAft>
              <a:buClr>
                <a:schemeClr val="dk1"/>
              </a:buClr>
              <a:buSzPts val="3200"/>
              <a:buFont typeface="Arial"/>
              <a:buNone/>
              <a:defRPr b="1" sz="3200">
                <a:solidFill>
                  <a:schemeClr val="dk1"/>
                </a:solidFill>
              </a:defRPr>
            </a:lvl7pPr>
            <a:lvl8pPr lvl="7" rtl="0" algn="l">
              <a:lnSpc>
                <a:spcPct val="90000"/>
              </a:lnSpc>
              <a:spcBef>
                <a:spcPts val="800"/>
              </a:spcBef>
              <a:spcAft>
                <a:spcPts val="0"/>
              </a:spcAft>
              <a:buClr>
                <a:schemeClr val="dk1"/>
              </a:buClr>
              <a:buSzPts val="3200"/>
              <a:buFont typeface="Arial"/>
              <a:buNone/>
              <a:defRPr b="1" sz="3200">
                <a:solidFill>
                  <a:schemeClr val="dk1"/>
                </a:solidFill>
              </a:defRPr>
            </a:lvl8pPr>
            <a:lvl9pPr lvl="8" rtl="0" algn="l">
              <a:lnSpc>
                <a:spcPct val="90000"/>
              </a:lnSpc>
              <a:spcBef>
                <a:spcPts val="800"/>
              </a:spcBef>
              <a:spcAft>
                <a:spcPts val="80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top, maroon">
  <p:cSld name="CUSTOM_2_1_2">
    <p:spTree>
      <p:nvGrpSpPr>
        <p:cNvPr id="128" name="Shape 128"/>
        <p:cNvGrpSpPr/>
        <p:nvPr/>
      </p:nvGrpSpPr>
      <p:grpSpPr>
        <a:xfrm>
          <a:off x="0" y="0"/>
          <a:ext cx="0" cy="0"/>
          <a:chOff x="0" y="0"/>
          <a:chExt cx="0" cy="0"/>
        </a:xfrm>
      </p:grpSpPr>
      <p:pic>
        <p:nvPicPr>
          <p:cNvPr descr="ASU_Horiz_RGB_Digital_MaroonGold.png" id="129" name="Google Shape;129;p40"/>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30" name="Google Shape;130;p40"/>
          <p:cNvSpPr/>
          <p:nvPr/>
        </p:nvSpPr>
        <p:spPr>
          <a:xfrm>
            <a:off x="50" y="0"/>
            <a:ext cx="9144000" cy="181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0"/>
          <p:cNvSpPr txBox="1"/>
          <p:nvPr>
            <p:ph type="title"/>
          </p:nvPr>
        </p:nvSpPr>
        <p:spPr>
          <a:xfrm>
            <a:off x="424100" y="310100"/>
            <a:ext cx="8295000" cy="12519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lt1"/>
                </a:highlight>
                <a:latin typeface="Arial"/>
                <a:ea typeface="Arial"/>
                <a:cs typeface="Arial"/>
                <a:sym typeface="Arial"/>
              </a:defRPr>
            </a:lvl1pPr>
            <a:lvl2pPr lvl="1" rtl="0" algn="l">
              <a:lnSpc>
                <a:spcPct val="100000"/>
              </a:lnSpc>
              <a:spcBef>
                <a:spcPts val="800"/>
              </a:spcBef>
              <a:spcAft>
                <a:spcPts val="0"/>
              </a:spcAft>
              <a:buClr>
                <a:schemeClr val="dk1"/>
              </a:buClr>
              <a:buSzPts val="3200"/>
              <a:buFont typeface="Arial"/>
              <a:buNone/>
              <a:defRPr b="1" sz="3200">
                <a:solidFill>
                  <a:schemeClr val="dk1"/>
                </a:solidFill>
              </a:defRPr>
            </a:lvl2pPr>
            <a:lvl3pPr lvl="2" rtl="0" algn="l">
              <a:lnSpc>
                <a:spcPct val="100000"/>
              </a:lnSpc>
              <a:spcBef>
                <a:spcPts val="0"/>
              </a:spcBef>
              <a:spcAft>
                <a:spcPts val="0"/>
              </a:spcAft>
              <a:buClr>
                <a:schemeClr val="dk1"/>
              </a:buClr>
              <a:buSzPts val="3200"/>
              <a:buFont typeface="Arial"/>
              <a:buNone/>
              <a:defRPr b="1" sz="3200">
                <a:solidFill>
                  <a:schemeClr val="dk1"/>
                </a:solidFill>
              </a:defRPr>
            </a:lvl3pPr>
            <a:lvl4pPr lvl="3" rtl="0" algn="l">
              <a:lnSpc>
                <a:spcPct val="100000"/>
              </a:lnSpc>
              <a:spcBef>
                <a:spcPts val="0"/>
              </a:spcBef>
              <a:spcAft>
                <a:spcPts val="0"/>
              </a:spcAft>
              <a:buClr>
                <a:schemeClr val="dk1"/>
              </a:buClr>
              <a:buSzPts val="3200"/>
              <a:buFont typeface="Arial"/>
              <a:buNone/>
              <a:defRPr b="1" sz="3200">
                <a:solidFill>
                  <a:schemeClr val="dk1"/>
                </a:solidFill>
              </a:defRPr>
            </a:lvl4pPr>
            <a:lvl5pPr lvl="4" rtl="0" algn="l">
              <a:lnSpc>
                <a:spcPct val="100000"/>
              </a:lnSpc>
              <a:spcBef>
                <a:spcPts val="0"/>
              </a:spcBef>
              <a:spcAft>
                <a:spcPts val="0"/>
              </a:spcAft>
              <a:buClr>
                <a:schemeClr val="dk1"/>
              </a:buClr>
              <a:buSzPts val="3200"/>
              <a:buFont typeface="Arial"/>
              <a:buNone/>
              <a:defRPr b="1" sz="3200">
                <a:solidFill>
                  <a:schemeClr val="dk1"/>
                </a:solidFill>
              </a:defRPr>
            </a:lvl5pPr>
            <a:lvl6pPr lvl="5" rtl="0" algn="l">
              <a:lnSpc>
                <a:spcPct val="100000"/>
              </a:lnSpc>
              <a:spcBef>
                <a:spcPts val="0"/>
              </a:spcBef>
              <a:spcAft>
                <a:spcPts val="0"/>
              </a:spcAft>
              <a:buClr>
                <a:schemeClr val="dk1"/>
              </a:buClr>
              <a:buSzPts val="3200"/>
              <a:buFont typeface="Arial"/>
              <a:buNone/>
              <a:defRPr b="1" sz="3200">
                <a:solidFill>
                  <a:schemeClr val="dk1"/>
                </a:solidFill>
              </a:defRPr>
            </a:lvl6pPr>
            <a:lvl7pPr lvl="6" rtl="0" algn="l">
              <a:lnSpc>
                <a:spcPct val="100000"/>
              </a:lnSpc>
              <a:spcBef>
                <a:spcPts val="0"/>
              </a:spcBef>
              <a:spcAft>
                <a:spcPts val="0"/>
              </a:spcAft>
              <a:buClr>
                <a:schemeClr val="dk1"/>
              </a:buClr>
              <a:buSzPts val="3200"/>
              <a:buFont typeface="Arial"/>
              <a:buNone/>
              <a:defRPr b="1" sz="3200">
                <a:solidFill>
                  <a:schemeClr val="dk1"/>
                </a:solidFill>
              </a:defRPr>
            </a:lvl7pPr>
            <a:lvl8pPr lvl="7" rtl="0" algn="l">
              <a:lnSpc>
                <a:spcPct val="100000"/>
              </a:lnSpc>
              <a:spcBef>
                <a:spcPts val="0"/>
              </a:spcBef>
              <a:spcAft>
                <a:spcPts val="0"/>
              </a:spcAft>
              <a:buClr>
                <a:schemeClr val="dk1"/>
              </a:buClr>
              <a:buSzPts val="3200"/>
              <a:buFont typeface="Arial"/>
              <a:buNone/>
              <a:defRPr b="1" sz="3200">
                <a:solidFill>
                  <a:schemeClr val="dk1"/>
                </a:solidFill>
              </a:defRPr>
            </a:lvl8pPr>
            <a:lvl9pPr lvl="8" rtl="0" algn="l">
              <a:lnSpc>
                <a:spcPct val="100000"/>
              </a:lnSpc>
              <a:spcBef>
                <a:spcPts val="0"/>
              </a:spcBef>
              <a:spcAft>
                <a:spcPts val="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Presentation title, simple">
  <p:cSld name="CUSTOM_10">
    <p:spTree>
      <p:nvGrpSpPr>
        <p:cNvPr id="18" name="Shape 18"/>
        <p:cNvGrpSpPr/>
        <p:nvPr/>
      </p:nvGrpSpPr>
      <p:grpSpPr>
        <a:xfrm>
          <a:off x="0" y="0"/>
          <a:ext cx="0" cy="0"/>
          <a:chOff x="0" y="0"/>
          <a:chExt cx="0" cy="0"/>
        </a:xfrm>
      </p:grpSpPr>
      <p:sp>
        <p:nvSpPr>
          <p:cNvPr id="19" name="Google Shape;19;p5"/>
          <p:cNvSpPr txBox="1"/>
          <p:nvPr>
            <p:ph type="ctrTitle"/>
          </p:nvPr>
        </p:nvSpPr>
        <p:spPr>
          <a:xfrm>
            <a:off x="421975" y="1253688"/>
            <a:ext cx="8376300" cy="29022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lnSpc>
                <a:spcPct val="100000"/>
              </a:lnSpc>
              <a:spcBef>
                <a:spcPts val="800"/>
              </a:spcBef>
              <a:spcAft>
                <a:spcPts val="0"/>
              </a:spcAft>
              <a:buClr>
                <a:schemeClr val="dk1"/>
              </a:buClr>
              <a:buSzPts val="4800"/>
              <a:buFont typeface="Arial"/>
              <a:buNone/>
              <a:defRPr b="1" sz="4800">
                <a:solidFill>
                  <a:schemeClr val="dk1"/>
                </a:solidFill>
              </a:defRPr>
            </a:lvl2pPr>
            <a:lvl3pPr lvl="2" rtl="0" algn="ctr">
              <a:lnSpc>
                <a:spcPct val="100000"/>
              </a:lnSpc>
              <a:spcBef>
                <a:spcPts val="0"/>
              </a:spcBef>
              <a:spcAft>
                <a:spcPts val="0"/>
              </a:spcAft>
              <a:buClr>
                <a:schemeClr val="dk1"/>
              </a:buClr>
              <a:buSzPts val="4800"/>
              <a:buFont typeface="Arial"/>
              <a:buNone/>
              <a:defRPr b="1" sz="4800">
                <a:solidFill>
                  <a:schemeClr val="dk1"/>
                </a:solidFill>
              </a:defRPr>
            </a:lvl3pPr>
            <a:lvl4pPr lvl="3" rtl="0" algn="ctr">
              <a:lnSpc>
                <a:spcPct val="100000"/>
              </a:lnSpc>
              <a:spcBef>
                <a:spcPts val="0"/>
              </a:spcBef>
              <a:spcAft>
                <a:spcPts val="0"/>
              </a:spcAft>
              <a:buClr>
                <a:schemeClr val="dk1"/>
              </a:buClr>
              <a:buSzPts val="4800"/>
              <a:buFont typeface="Arial"/>
              <a:buNone/>
              <a:defRPr b="1" sz="4800">
                <a:solidFill>
                  <a:schemeClr val="dk1"/>
                </a:solidFill>
              </a:defRPr>
            </a:lvl4pPr>
            <a:lvl5pPr lvl="4" rtl="0" algn="ctr">
              <a:lnSpc>
                <a:spcPct val="100000"/>
              </a:lnSpc>
              <a:spcBef>
                <a:spcPts val="0"/>
              </a:spcBef>
              <a:spcAft>
                <a:spcPts val="0"/>
              </a:spcAft>
              <a:buClr>
                <a:schemeClr val="dk1"/>
              </a:buClr>
              <a:buSzPts val="4800"/>
              <a:buFont typeface="Arial"/>
              <a:buNone/>
              <a:defRPr b="1" sz="4800">
                <a:solidFill>
                  <a:schemeClr val="dk1"/>
                </a:solidFill>
              </a:defRPr>
            </a:lvl5pPr>
            <a:lvl6pPr lvl="5" rtl="0" algn="ctr">
              <a:lnSpc>
                <a:spcPct val="100000"/>
              </a:lnSpc>
              <a:spcBef>
                <a:spcPts val="0"/>
              </a:spcBef>
              <a:spcAft>
                <a:spcPts val="0"/>
              </a:spcAft>
              <a:buClr>
                <a:schemeClr val="dk1"/>
              </a:buClr>
              <a:buSzPts val="4800"/>
              <a:buFont typeface="Arial"/>
              <a:buNone/>
              <a:defRPr b="1" sz="4800">
                <a:solidFill>
                  <a:schemeClr val="dk1"/>
                </a:solidFill>
              </a:defRPr>
            </a:lvl6pPr>
            <a:lvl7pPr lvl="6" rtl="0" algn="ctr">
              <a:lnSpc>
                <a:spcPct val="100000"/>
              </a:lnSpc>
              <a:spcBef>
                <a:spcPts val="0"/>
              </a:spcBef>
              <a:spcAft>
                <a:spcPts val="0"/>
              </a:spcAft>
              <a:buClr>
                <a:schemeClr val="dk1"/>
              </a:buClr>
              <a:buSzPts val="4800"/>
              <a:buFont typeface="Arial"/>
              <a:buNone/>
              <a:defRPr b="1" sz="4800">
                <a:solidFill>
                  <a:schemeClr val="dk1"/>
                </a:solidFill>
              </a:defRPr>
            </a:lvl7pPr>
            <a:lvl8pPr lvl="7" rtl="0" algn="ctr">
              <a:lnSpc>
                <a:spcPct val="100000"/>
              </a:lnSpc>
              <a:spcBef>
                <a:spcPts val="0"/>
              </a:spcBef>
              <a:spcAft>
                <a:spcPts val="0"/>
              </a:spcAft>
              <a:buClr>
                <a:schemeClr val="dk1"/>
              </a:buClr>
              <a:buSzPts val="4800"/>
              <a:buFont typeface="Arial"/>
              <a:buNone/>
              <a:defRPr b="1" sz="4800">
                <a:solidFill>
                  <a:schemeClr val="dk1"/>
                </a:solidFill>
              </a:defRPr>
            </a:lvl8pPr>
            <a:lvl9pPr lvl="8" rtl="0" algn="ctr">
              <a:lnSpc>
                <a:spcPct val="100000"/>
              </a:lnSpc>
              <a:spcBef>
                <a:spcPts val="0"/>
              </a:spcBef>
              <a:spcAft>
                <a:spcPts val="0"/>
              </a:spcAft>
              <a:buClr>
                <a:schemeClr val="dk1"/>
              </a:buClr>
              <a:buSzPts val="4800"/>
              <a:buFont typeface="Arial"/>
              <a:buNone/>
              <a:defRPr b="1" sz="4800">
                <a:solidFill>
                  <a:schemeClr val="dk1"/>
                </a:solidFill>
              </a:defRPr>
            </a:lvl9pPr>
          </a:lstStyle>
          <a:p/>
        </p:txBody>
      </p:sp>
      <p:sp>
        <p:nvSpPr>
          <p:cNvPr id="20" name="Google Shape;20;p5"/>
          <p:cNvSpPr txBox="1"/>
          <p:nvPr>
            <p:ph idx="1" type="subTitle"/>
          </p:nvPr>
        </p:nvSpPr>
        <p:spPr>
          <a:xfrm>
            <a:off x="423775" y="4279950"/>
            <a:ext cx="8295300" cy="547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1000"/>
              <a:buFont typeface="Arial"/>
              <a:buNone/>
              <a:defRPr b="1" i="0" sz="2400" u="none" cap="none" strike="noStrike">
                <a:solidFill>
                  <a:schemeClr val="lt1"/>
                </a:solidFill>
                <a:highlight>
                  <a:schemeClr val="dk1"/>
                </a:highlight>
                <a:latin typeface="Arial"/>
                <a:ea typeface="Arial"/>
                <a:cs typeface="Arial"/>
                <a:sym typeface="Arial"/>
              </a:defRPr>
            </a:lvl1pPr>
            <a:lvl2pPr lvl="1" marR="0" rtl="0" algn="ctr">
              <a:lnSpc>
                <a:spcPct val="100000"/>
              </a:lnSpc>
              <a:spcBef>
                <a:spcPts val="40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ASU_Horiz_RGB_Digital_MaroonGold.png" id="21" name="Google Shape;21;p5"/>
          <p:cNvPicPr preferRelativeResize="0"/>
          <p:nvPr/>
        </p:nvPicPr>
        <p:blipFill rotWithShape="1">
          <a:blip r:embed="rId2">
            <a:alphaModFix/>
          </a:blip>
          <a:srcRect b="0" l="0" r="0" t="0"/>
          <a:stretch/>
        </p:blipFill>
        <p:spPr>
          <a:xfrm>
            <a:off x="160050" y="39425"/>
            <a:ext cx="4009200" cy="11126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three column, pattern">
  <p:cSld name="1_Title only_1_1">
    <p:spTree>
      <p:nvGrpSpPr>
        <p:cNvPr id="132" name="Shape 132"/>
        <p:cNvGrpSpPr/>
        <p:nvPr/>
      </p:nvGrpSpPr>
      <p:grpSpPr>
        <a:xfrm>
          <a:off x="0" y="0"/>
          <a:ext cx="0" cy="0"/>
          <a:chOff x="0" y="0"/>
          <a:chExt cx="0" cy="0"/>
        </a:xfrm>
      </p:grpSpPr>
      <p:pic>
        <p:nvPicPr>
          <p:cNvPr id="133" name="Google Shape;133;p41"/>
          <p:cNvPicPr preferRelativeResize="0"/>
          <p:nvPr/>
        </p:nvPicPr>
        <p:blipFill rotWithShape="1">
          <a:blip r:embed="rId2">
            <a:alphaModFix/>
          </a:blip>
          <a:srcRect b="0" l="0" r="67703" t="0"/>
          <a:stretch/>
        </p:blipFill>
        <p:spPr>
          <a:xfrm>
            <a:off x="0" y="0"/>
            <a:ext cx="2953224" cy="5143500"/>
          </a:xfrm>
          <a:prstGeom prst="rect">
            <a:avLst/>
          </a:prstGeom>
          <a:noFill/>
          <a:ln>
            <a:noFill/>
          </a:ln>
        </p:spPr>
      </p:pic>
      <p:sp>
        <p:nvSpPr>
          <p:cNvPr id="134" name="Google Shape;134;p41"/>
          <p:cNvSpPr txBox="1"/>
          <p:nvPr>
            <p:ph idx="1" type="body"/>
          </p:nvPr>
        </p:nvSpPr>
        <p:spPr>
          <a:xfrm>
            <a:off x="3371850" y="323850"/>
            <a:ext cx="2404500" cy="29454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1600"/>
              <a:buNone/>
              <a:defRPr sz="2000"/>
            </a:lvl1pPr>
            <a:lvl2pPr indent="-228600" lvl="1" marL="914400" rtl="0" algn="l">
              <a:lnSpc>
                <a:spcPct val="115000"/>
              </a:lnSpc>
              <a:spcBef>
                <a:spcPts val="400"/>
              </a:spcBef>
              <a:spcAft>
                <a:spcPts val="0"/>
              </a:spcAft>
              <a:buSzPts val="1600"/>
              <a:buNone/>
              <a:defRPr sz="1600"/>
            </a:lvl2pPr>
            <a:lvl3pPr indent="-228600" lvl="2" marL="1371600" rtl="0" algn="l">
              <a:lnSpc>
                <a:spcPct val="115000"/>
              </a:lnSpc>
              <a:spcBef>
                <a:spcPts val="400"/>
              </a:spcBef>
              <a:spcAft>
                <a:spcPts val="0"/>
              </a:spcAft>
              <a:buSzPts val="1600"/>
              <a:buNone/>
              <a:defRPr sz="1600"/>
            </a:lvl3pPr>
            <a:lvl4pPr indent="-228600" lvl="3" marL="1828800" rtl="0" algn="l">
              <a:lnSpc>
                <a:spcPct val="115000"/>
              </a:lnSpc>
              <a:spcBef>
                <a:spcPts val="400"/>
              </a:spcBef>
              <a:spcAft>
                <a:spcPts val="0"/>
              </a:spcAft>
              <a:buSzPts val="1200"/>
              <a:buNone/>
              <a:defRPr sz="1200"/>
            </a:lvl4pPr>
            <a:lvl5pPr indent="-228600" lvl="4" marL="2286000" rtl="0" algn="l">
              <a:lnSpc>
                <a:spcPct val="115000"/>
              </a:lnSpc>
              <a:spcBef>
                <a:spcPts val="400"/>
              </a:spcBef>
              <a:spcAft>
                <a:spcPts val="0"/>
              </a:spcAft>
              <a:buSzPts val="1200"/>
              <a:buNone/>
              <a:defRPr sz="1200"/>
            </a:lvl5pPr>
            <a:lvl6pPr indent="-228600" lvl="5" marL="2743200" rtl="0" algn="l">
              <a:lnSpc>
                <a:spcPct val="115000"/>
              </a:lnSpc>
              <a:spcBef>
                <a:spcPts val="400"/>
              </a:spcBef>
              <a:spcAft>
                <a:spcPts val="0"/>
              </a:spcAft>
              <a:buSzPts val="800"/>
              <a:buNone/>
              <a:defRPr sz="800"/>
            </a:lvl6pPr>
            <a:lvl7pPr indent="-228600" lvl="6" marL="3200400" rtl="0" algn="l">
              <a:lnSpc>
                <a:spcPct val="115000"/>
              </a:lnSpc>
              <a:spcBef>
                <a:spcPts val="400"/>
              </a:spcBef>
              <a:spcAft>
                <a:spcPts val="0"/>
              </a:spcAft>
              <a:buSzPts val="800"/>
              <a:buNone/>
              <a:defRPr sz="800"/>
            </a:lvl7pPr>
            <a:lvl8pPr indent="-228600" lvl="7" marL="3657600" rtl="0" algn="l">
              <a:lnSpc>
                <a:spcPct val="115000"/>
              </a:lnSpc>
              <a:spcBef>
                <a:spcPts val="400"/>
              </a:spcBef>
              <a:spcAft>
                <a:spcPts val="0"/>
              </a:spcAft>
              <a:buSzPts val="800"/>
              <a:buNone/>
              <a:defRPr sz="800"/>
            </a:lvl8pPr>
            <a:lvl9pPr indent="-228600" lvl="8" marL="4114800" rtl="0" algn="l">
              <a:lnSpc>
                <a:spcPct val="115000"/>
              </a:lnSpc>
              <a:spcBef>
                <a:spcPts val="400"/>
              </a:spcBef>
              <a:spcAft>
                <a:spcPts val="400"/>
              </a:spcAft>
              <a:buSzPts val="800"/>
              <a:buNone/>
              <a:defRPr sz="800"/>
            </a:lvl9pPr>
          </a:lstStyle>
          <a:p/>
        </p:txBody>
      </p:sp>
      <p:sp>
        <p:nvSpPr>
          <p:cNvPr id="135" name="Google Shape;135;p41"/>
          <p:cNvSpPr txBox="1"/>
          <p:nvPr>
            <p:ph idx="2" type="body"/>
          </p:nvPr>
        </p:nvSpPr>
        <p:spPr>
          <a:xfrm>
            <a:off x="5866450" y="323850"/>
            <a:ext cx="2432400" cy="29454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1600"/>
              <a:buNone/>
              <a:defRPr sz="2000"/>
            </a:lvl1pPr>
            <a:lvl2pPr indent="-228600" lvl="1" marL="914400" rtl="0" algn="l">
              <a:lnSpc>
                <a:spcPct val="115000"/>
              </a:lnSpc>
              <a:spcBef>
                <a:spcPts val="400"/>
              </a:spcBef>
              <a:spcAft>
                <a:spcPts val="0"/>
              </a:spcAft>
              <a:buSzPts val="1600"/>
              <a:buNone/>
              <a:defRPr sz="1600"/>
            </a:lvl2pPr>
            <a:lvl3pPr indent="-228600" lvl="2" marL="1371600" rtl="0" algn="l">
              <a:lnSpc>
                <a:spcPct val="115000"/>
              </a:lnSpc>
              <a:spcBef>
                <a:spcPts val="400"/>
              </a:spcBef>
              <a:spcAft>
                <a:spcPts val="0"/>
              </a:spcAft>
              <a:buSzPts val="1600"/>
              <a:buNone/>
              <a:defRPr sz="1600"/>
            </a:lvl3pPr>
            <a:lvl4pPr indent="-228600" lvl="3" marL="1828800" rtl="0" algn="l">
              <a:lnSpc>
                <a:spcPct val="115000"/>
              </a:lnSpc>
              <a:spcBef>
                <a:spcPts val="400"/>
              </a:spcBef>
              <a:spcAft>
                <a:spcPts val="0"/>
              </a:spcAft>
              <a:buSzPts val="1200"/>
              <a:buNone/>
              <a:defRPr sz="1200"/>
            </a:lvl4pPr>
            <a:lvl5pPr indent="-228600" lvl="4" marL="2286000" rtl="0" algn="l">
              <a:lnSpc>
                <a:spcPct val="115000"/>
              </a:lnSpc>
              <a:spcBef>
                <a:spcPts val="400"/>
              </a:spcBef>
              <a:spcAft>
                <a:spcPts val="0"/>
              </a:spcAft>
              <a:buSzPts val="1200"/>
              <a:buNone/>
              <a:defRPr sz="1200"/>
            </a:lvl5pPr>
            <a:lvl6pPr indent="-228600" lvl="5" marL="2743200" rtl="0" algn="l">
              <a:lnSpc>
                <a:spcPct val="115000"/>
              </a:lnSpc>
              <a:spcBef>
                <a:spcPts val="400"/>
              </a:spcBef>
              <a:spcAft>
                <a:spcPts val="0"/>
              </a:spcAft>
              <a:buSzPts val="800"/>
              <a:buNone/>
              <a:defRPr sz="800"/>
            </a:lvl6pPr>
            <a:lvl7pPr indent="-228600" lvl="6" marL="3200400" rtl="0" algn="l">
              <a:lnSpc>
                <a:spcPct val="115000"/>
              </a:lnSpc>
              <a:spcBef>
                <a:spcPts val="400"/>
              </a:spcBef>
              <a:spcAft>
                <a:spcPts val="0"/>
              </a:spcAft>
              <a:buSzPts val="800"/>
              <a:buNone/>
              <a:defRPr sz="800"/>
            </a:lvl7pPr>
            <a:lvl8pPr indent="-228600" lvl="7" marL="3657600" rtl="0" algn="l">
              <a:lnSpc>
                <a:spcPct val="115000"/>
              </a:lnSpc>
              <a:spcBef>
                <a:spcPts val="400"/>
              </a:spcBef>
              <a:spcAft>
                <a:spcPts val="0"/>
              </a:spcAft>
              <a:buSzPts val="800"/>
              <a:buNone/>
              <a:defRPr sz="800"/>
            </a:lvl8pPr>
            <a:lvl9pPr indent="-228600" lvl="8" marL="4114800" rtl="0" algn="l">
              <a:lnSpc>
                <a:spcPct val="115000"/>
              </a:lnSpc>
              <a:spcBef>
                <a:spcPts val="400"/>
              </a:spcBef>
              <a:spcAft>
                <a:spcPts val="400"/>
              </a:spcAft>
              <a:buSzPts val="800"/>
              <a:buNone/>
              <a:defRPr sz="800"/>
            </a:lvl9pPr>
          </a:lstStyle>
          <a:p/>
        </p:txBody>
      </p:sp>
      <p:sp>
        <p:nvSpPr>
          <p:cNvPr id="136" name="Google Shape;136;p41"/>
          <p:cNvSpPr txBox="1"/>
          <p:nvPr>
            <p:ph type="title"/>
          </p:nvPr>
        </p:nvSpPr>
        <p:spPr>
          <a:xfrm>
            <a:off x="419750" y="315900"/>
            <a:ext cx="2418900" cy="568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one column, black">
  <p:cSld name="1_19 Headline with text 1">
    <p:bg>
      <p:bgPr>
        <a:solidFill>
          <a:schemeClr val="dk1"/>
        </a:solidFill>
      </p:bgPr>
    </p:bg>
    <p:spTree>
      <p:nvGrpSpPr>
        <p:cNvPr id="137" name="Shape 137"/>
        <p:cNvGrpSpPr/>
        <p:nvPr/>
      </p:nvGrpSpPr>
      <p:grpSpPr>
        <a:xfrm>
          <a:off x="0" y="0"/>
          <a:ext cx="0" cy="0"/>
          <a:chOff x="0" y="0"/>
          <a:chExt cx="0" cy="0"/>
        </a:xfrm>
      </p:grpSpPr>
      <p:sp>
        <p:nvSpPr>
          <p:cNvPr id="138" name="Google Shape;138;p42"/>
          <p:cNvSpPr txBox="1"/>
          <p:nvPr>
            <p:ph idx="1" type="body"/>
          </p:nvPr>
        </p:nvSpPr>
        <p:spPr>
          <a:xfrm>
            <a:off x="424925" y="979025"/>
            <a:ext cx="8294100" cy="38487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115000"/>
              </a:lnSpc>
              <a:spcBef>
                <a:spcPts val="400"/>
              </a:spcBef>
              <a:spcAft>
                <a:spcPts val="0"/>
              </a:spcAft>
              <a:buClr>
                <a:schemeClr val="lt1"/>
              </a:buClr>
              <a:buSzPts val="1800"/>
              <a:buFont typeface="Arial"/>
              <a:buNone/>
              <a:defRPr b="0" i="0" sz="1600" u="none" cap="none" strike="noStrike">
                <a:solidFill>
                  <a:schemeClr val="lt1"/>
                </a:solidFill>
                <a:latin typeface="Arial"/>
                <a:ea typeface="Arial"/>
                <a:cs typeface="Arial"/>
                <a:sym typeface="Arial"/>
              </a:defRPr>
            </a:lvl2pPr>
            <a:lvl3pPr indent="-228600" lvl="2" marL="1371600" marR="0" rtl="0" algn="l">
              <a:lnSpc>
                <a:spcPct val="115000"/>
              </a:lnSpc>
              <a:spcBef>
                <a:spcPts val="400"/>
              </a:spcBef>
              <a:spcAft>
                <a:spcPts val="0"/>
              </a:spcAft>
              <a:buClr>
                <a:schemeClr val="lt1"/>
              </a:buClr>
              <a:buSzPts val="1800"/>
              <a:buFont typeface="Arial"/>
              <a:buNone/>
              <a:defRPr b="0" i="0" sz="1600" u="none" cap="none" strike="noStrike">
                <a:solidFill>
                  <a:schemeClr val="lt1"/>
                </a:solidFill>
                <a:latin typeface="Arial"/>
                <a:ea typeface="Arial"/>
                <a:cs typeface="Arial"/>
                <a:sym typeface="Arial"/>
              </a:defRPr>
            </a:lvl3pPr>
            <a:lvl4pPr indent="-228600" lvl="3" marL="1828800" marR="0" rtl="0" algn="l">
              <a:lnSpc>
                <a:spcPct val="115000"/>
              </a:lnSpc>
              <a:spcBef>
                <a:spcPts val="400"/>
              </a:spcBef>
              <a:spcAft>
                <a:spcPts val="0"/>
              </a:spcAft>
              <a:buClr>
                <a:schemeClr val="lt1"/>
              </a:buClr>
              <a:buSzPts val="14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15000"/>
              </a:lnSpc>
              <a:spcBef>
                <a:spcPts val="400"/>
              </a:spcBef>
              <a:spcAft>
                <a:spcPts val="0"/>
              </a:spcAft>
              <a:buClr>
                <a:schemeClr val="lt1"/>
              </a:buClr>
              <a:buSzPts val="14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15000"/>
              </a:lnSpc>
              <a:spcBef>
                <a:spcPts val="400"/>
              </a:spcBef>
              <a:spcAft>
                <a:spcPts val="0"/>
              </a:spcAft>
              <a:buClr>
                <a:schemeClr val="lt1"/>
              </a:buClr>
              <a:buSzPts val="1000"/>
              <a:buFont typeface="Arial"/>
              <a:buNone/>
              <a:defRPr b="0" i="0" sz="800" u="none" cap="none" strike="noStrike">
                <a:solidFill>
                  <a:schemeClr val="lt1"/>
                </a:solidFill>
                <a:latin typeface="Arial"/>
                <a:ea typeface="Arial"/>
                <a:cs typeface="Arial"/>
                <a:sym typeface="Arial"/>
              </a:defRPr>
            </a:lvl6pPr>
            <a:lvl7pPr indent="-228600" lvl="6" marL="3200400" marR="0" rtl="0" algn="l">
              <a:lnSpc>
                <a:spcPct val="115000"/>
              </a:lnSpc>
              <a:spcBef>
                <a:spcPts val="400"/>
              </a:spcBef>
              <a:spcAft>
                <a:spcPts val="0"/>
              </a:spcAft>
              <a:buClr>
                <a:schemeClr val="lt1"/>
              </a:buClr>
              <a:buSzPts val="1000"/>
              <a:buFont typeface="Arial"/>
              <a:buNone/>
              <a:defRPr b="0" i="0" sz="800" u="none" cap="none" strike="noStrike">
                <a:solidFill>
                  <a:schemeClr val="lt1"/>
                </a:solidFill>
                <a:latin typeface="Arial"/>
                <a:ea typeface="Arial"/>
                <a:cs typeface="Arial"/>
                <a:sym typeface="Arial"/>
              </a:defRPr>
            </a:lvl7pPr>
            <a:lvl8pPr indent="-228600" lvl="7" marL="3657600" marR="0" rtl="0" algn="l">
              <a:lnSpc>
                <a:spcPct val="115000"/>
              </a:lnSpc>
              <a:spcBef>
                <a:spcPts val="400"/>
              </a:spcBef>
              <a:spcAft>
                <a:spcPts val="0"/>
              </a:spcAft>
              <a:buClr>
                <a:schemeClr val="lt1"/>
              </a:buClr>
              <a:buSzPts val="1000"/>
              <a:buFont typeface="Arial"/>
              <a:buNone/>
              <a:defRPr b="0" i="0" sz="800" u="none" cap="none" strike="noStrike">
                <a:solidFill>
                  <a:schemeClr val="lt1"/>
                </a:solidFill>
                <a:latin typeface="Arial"/>
                <a:ea typeface="Arial"/>
                <a:cs typeface="Arial"/>
                <a:sym typeface="Arial"/>
              </a:defRPr>
            </a:lvl8pPr>
            <a:lvl9pPr indent="-228600" lvl="8" marL="4114800" marR="0" rtl="0" algn="l">
              <a:lnSpc>
                <a:spcPct val="115000"/>
              </a:lnSpc>
              <a:spcBef>
                <a:spcPts val="400"/>
              </a:spcBef>
              <a:spcAft>
                <a:spcPts val="400"/>
              </a:spcAft>
              <a:buClr>
                <a:schemeClr val="lt1"/>
              </a:buClr>
              <a:buSzPts val="1000"/>
              <a:buFont typeface="Arial"/>
              <a:buNone/>
              <a:defRPr b="0" i="0" sz="800" u="none" cap="none" strike="noStrike">
                <a:solidFill>
                  <a:schemeClr val="lt1"/>
                </a:solidFill>
                <a:latin typeface="Arial"/>
                <a:ea typeface="Arial"/>
                <a:cs typeface="Arial"/>
                <a:sym typeface="Arial"/>
              </a:defRPr>
            </a:lvl9pPr>
          </a:lstStyle>
          <a:p/>
        </p:txBody>
      </p:sp>
      <p:sp>
        <p:nvSpPr>
          <p:cNvPr id="139" name="Google Shape;139;p42"/>
          <p:cNvSpPr txBox="1"/>
          <p:nvPr>
            <p:ph type="title"/>
          </p:nvPr>
        </p:nvSpPr>
        <p:spPr>
          <a:xfrm>
            <a:off x="417600" y="274925"/>
            <a:ext cx="8308800" cy="5616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accent1"/>
                </a:solidFill>
                <a:latin typeface="Arial"/>
                <a:ea typeface="Arial"/>
                <a:cs typeface="Arial"/>
                <a:sym typeface="Arial"/>
              </a:defRPr>
            </a:lvl1pPr>
            <a:lvl2pPr lvl="1" rtl="0" algn="l">
              <a:lnSpc>
                <a:spcPct val="90000"/>
              </a:lnSpc>
              <a:spcBef>
                <a:spcPts val="800"/>
              </a:spcBef>
              <a:spcAft>
                <a:spcPts val="0"/>
              </a:spcAft>
              <a:buClr>
                <a:schemeClr val="dk1"/>
              </a:buClr>
              <a:buSzPts val="1400"/>
              <a:buFont typeface="Arial"/>
              <a:buNone/>
              <a:defRPr b="1" sz="2800">
                <a:solidFill>
                  <a:schemeClr val="dk1"/>
                </a:solidFill>
              </a:defRPr>
            </a:lvl2pPr>
            <a:lvl3pPr lvl="2" rtl="0" algn="l">
              <a:lnSpc>
                <a:spcPct val="90000"/>
              </a:lnSpc>
              <a:spcBef>
                <a:spcPts val="800"/>
              </a:spcBef>
              <a:spcAft>
                <a:spcPts val="0"/>
              </a:spcAft>
              <a:buClr>
                <a:schemeClr val="dk1"/>
              </a:buClr>
              <a:buSzPts val="1400"/>
              <a:buFont typeface="Arial"/>
              <a:buNone/>
              <a:defRPr b="1" sz="2800">
                <a:solidFill>
                  <a:schemeClr val="dk1"/>
                </a:solidFill>
              </a:defRPr>
            </a:lvl3pPr>
            <a:lvl4pPr lvl="3" rtl="0" algn="l">
              <a:lnSpc>
                <a:spcPct val="90000"/>
              </a:lnSpc>
              <a:spcBef>
                <a:spcPts val="800"/>
              </a:spcBef>
              <a:spcAft>
                <a:spcPts val="0"/>
              </a:spcAft>
              <a:buClr>
                <a:schemeClr val="dk1"/>
              </a:buClr>
              <a:buSzPts val="1400"/>
              <a:buFont typeface="Arial"/>
              <a:buNone/>
              <a:defRPr b="1" sz="2800">
                <a:solidFill>
                  <a:schemeClr val="dk1"/>
                </a:solidFill>
              </a:defRPr>
            </a:lvl4pPr>
            <a:lvl5pPr lvl="4" rtl="0" algn="l">
              <a:lnSpc>
                <a:spcPct val="90000"/>
              </a:lnSpc>
              <a:spcBef>
                <a:spcPts val="800"/>
              </a:spcBef>
              <a:spcAft>
                <a:spcPts val="0"/>
              </a:spcAft>
              <a:buClr>
                <a:schemeClr val="dk1"/>
              </a:buClr>
              <a:buSzPts val="1400"/>
              <a:buFont typeface="Arial"/>
              <a:buNone/>
              <a:defRPr b="1" sz="2800">
                <a:solidFill>
                  <a:schemeClr val="dk1"/>
                </a:solidFill>
              </a:defRPr>
            </a:lvl5pPr>
            <a:lvl6pPr lvl="5" rtl="0" algn="l">
              <a:lnSpc>
                <a:spcPct val="90000"/>
              </a:lnSpc>
              <a:spcBef>
                <a:spcPts val="800"/>
              </a:spcBef>
              <a:spcAft>
                <a:spcPts val="0"/>
              </a:spcAft>
              <a:buClr>
                <a:schemeClr val="dk1"/>
              </a:buClr>
              <a:buSzPts val="1400"/>
              <a:buFont typeface="Arial"/>
              <a:buNone/>
              <a:defRPr b="1" sz="2800">
                <a:solidFill>
                  <a:schemeClr val="dk1"/>
                </a:solidFill>
              </a:defRPr>
            </a:lvl6pPr>
            <a:lvl7pPr lvl="6" rtl="0" algn="l">
              <a:lnSpc>
                <a:spcPct val="90000"/>
              </a:lnSpc>
              <a:spcBef>
                <a:spcPts val="800"/>
              </a:spcBef>
              <a:spcAft>
                <a:spcPts val="0"/>
              </a:spcAft>
              <a:buClr>
                <a:schemeClr val="dk1"/>
              </a:buClr>
              <a:buSzPts val="1400"/>
              <a:buFont typeface="Arial"/>
              <a:buNone/>
              <a:defRPr b="1" sz="2800">
                <a:solidFill>
                  <a:schemeClr val="dk1"/>
                </a:solidFill>
              </a:defRPr>
            </a:lvl7pPr>
            <a:lvl8pPr lvl="7" rtl="0" algn="l">
              <a:lnSpc>
                <a:spcPct val="90000"/>
              </a:lnSpc>
              <a:spcBef>
                <a:spcPts val="800"/>
              </a:spcBef>
              <a:spcAft>
                <a:spcPts val="0"/>
              </a:spcAft>
              <a:buClr>
                <a:schemeClr val="dk1"/>
              </a:buClr>
              <a:buSzPts val="1400"/>
              <a:buFont typeface="Arial"/>
              <a:buNone/>
              <a:defRPr b="1" sz="2800">
                <a:solidFill>
                  <a:schemeClr val="dk1"/>
                </a:solidFill>
              </a:defRPr>
            </a:lvl8pPr>
            <a:lvl9pPr lvl="8" rtl="0" algn="l">
              <a:lnSpc>
                <a:spcPct val="90000"/>
              </a:lnSpc>
              <a:spcBef>
                <a:spcPts val="800"/>
              </a:spcBef>
              <a:spcAft>
                <a:spcPts val="80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two column, right, gold">
  <p:cSld name="Section title and description">
    <p:bg>
      <p:bgPr>
        <a:solidFill>
          <a:schemeClr val="accent1"/>
        </a:solidFill>
      </p:bgPr>
    </p:bg>
    <p:spTree>
      <p:nvGrpSpPr>
        <p:cNvPr id="140" name="Shape 140"/>
        <p:cNvGrpSpPr/>
        <p:nvPr/>
      </p:nvGrpSpPr>
      <p:grpSpPr>
        <a:xfrm>
          <a:off x="0" y="0"/>
          <a:ext cx="0" cy="0"/>
          <a:chOff x="0" y="0"/>
          <a:chExt cx="0" cy="0"/>
        </a:xfrm>
      </p:grpSpPr>
      <p:sp>
        <p:nvSpPr>
          <p:cNvPr id="141" name="Google Shape;141;p43"/>
          <p:cNvSpPr/>
          <p:nvPr/>
        </p:nvSpPr>
        <p:spPr>
          <a:xfrm>
            <a:off x="-13975" y="875"/>
            <a:ext cx="45861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3"/>
          <p:cNvSpPr txBox="1"/>
          <p:nvPr>
            <p:ph idx="1" type="body"/>
          </p:nvPr>
        </p:nvSpPr>
        <p:spPr>
          <a:xfrm>
            <a:off x="5052900" y="315900"/>
            <a:ext cx="3666300" cy="45117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143" name="Google Shape;143;p43"/>
          <p:cNvSpPr txBox="1"/>
          <p:nvPr>
            <p:ph type="title"/>
          </p:nvPr>
        </p:nvSpPr>
        <p:spPr>
          <a:xfrm>
            <a:off x="424100" y="310100"/>
            <a:ext cx="4092000" cy="574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3200"/>
              <a:buFont typeface="Arial"/>
              <a:buNone/>
              <a:defRPr b="1" sz="3200">
                <a:solidFill>
                  <a:schemeClr val="dk1"/>
                </a:solidFill>
              </a:defRPr>
            </a:lvl2pPr>
            <a:lvl3pPr lvl="2" rtl="0" algn="l">
              <a:lnSpc>
                <a:spcPct val="100000"/>
              </a:lnSpc>
              <a:spcBef>
                <a:spcPts val="0"/>
              </a:spcBef>
              <a:spcAft>
                <a:spcPts val="0"/>
              </a:spcAft>
              <a:buClr>
                <a:schemeClr val="dk1"/>
              </a:buClr>
              <a:buSzPts val="3200"/>
              <a:buFont typeface="Arial"/>
              <a:buNone/>
              <a:defRPr b="1" sz="3200">
                <a:solidFill>
                  <a:schemeClr val="dk1"/>
                </a:solidFill>
              </a:defRPr>
            </a:lvl3pPr>
            <a:lvl4pPr lvl="3" rtl="0" algn="l">
              <a:lnSpc>
                <a:spcPct val="100000"/>
              </a:lnSpc>
              <a:spcBef>
                <a:spcPts val="0"/>
              </a:spcBef>
              <a:spcAft>
                <a:spcPts val="0"/>
              </a:spcAft>
              <a:buClr>
                <a:schemeClr val="dk1"/>
              </a:buClr>
              <a:buSzPts val="3200"/>
              <a:buFont typeface="Arial"/>
              <a:buNone/>
              <a:defRPr b="1" sz="3200">
                <a:solidFill>
                  <a:schemeClr val="dk1"/>
                </a:solidFill>
              </a:defRPr>
            </a:lvl4pPr>
            <a:lvl5pPr lvl="4" rtl="0" algn="l">
              <a:lnSpc>
                <a:spcPct val="100000"/>
              </a:lnSpc>
              <a:spcBef>
                <a:spcPts val="0"/>
              </a:spcBef>
              <a:spcAft>
                <a:spcPts val="0"/>
              </a:spcAft>
              <a:buClr>
                <a:schemeClr val="dk1"/>
              </a:buClr>
              <a:buSzPts val="3200"/>
              <a:buFont typeface="Arial"/>
              <a:buNone/>
              <a:defRPr b="1" sz="3200">
                <a:solidFill>
                  <a:schemeClr val="dk1"/>
                </a:solidFill>
              </a:defRPr>
            </a:lvl5pPr>
            <a:lvl6pPr lvl="5" rtl="0" algn="l">
              <a:lnSpc>
                <a:spcPct val="100000"/>
              </a:lnSpc>
              <a:spcBef>
                <a:spcPts val="0"/>
              </a:spcBef>
              <a:spcAft>
                <a:spcPts val="0"/>
              </a:spcAft>
              <a:buClr>
                <a:schemeClr val="dk1"/>
              </a:buClr>
              <a:buSzPts val="3200"/>
              <a:buFont typeface="Arial"/>
              <a:buNone/>
              <a:defRPr b="1" sz="3200">
                <a:solidFill>
                  <a:schemeClr val="dk1"/>
                </a:solidFill>
              </a:defRPr>
            </a:lvl6pPr>
            <a:lvl7pPr lvl="6" rtl="0" algn="l">
              <a:lnSpc>
                <a:spcPct val="100000"/>
              </a:lnSpc>
              <a:spcBef>
                <a:spcPts val="0"/>
              </a:spcBef>
              <a:spcAft>
                <a:spcPts val="0"/>
              </a:spcAft>
              <a:buClr>
                <a:schemeClr val="dk1"/>
              </a:buClr>
              <a:buSzPts val="3200"/>
              <a:buFont typeface="Arial"/>
              <a:buNone/>
              <a:defRPr b="1" sz="3200">
                <a:solidFill>
                  <a:schemeClr val="dk1"/>
                </a:solidFill>
              </a:defRPr>
            </a:lvl7pPr>
            <a:lvl8pPr lvl="7" rtl="0" algn="l">
              <a:lnSpc>
                <a:spcPct val="100000"/>
              </a:lnSpc>
              <a:spcBef>
                <a:spcPts val="0"/>
              </a:spcBef>
              <a:spcAft>
                <a:spcPts val="0"/>
              </a:spcAft>
              <a:buClr>
                <a:schemeClr val="dk1"/>
              </a:buClr>
              <a:buSzPts val="3200"/>
              <a:buFont typeface="Arial"/>
              <a:buNone/>
              <a:defRPr b="1" sz="3200">
                <a:solidFill>
                  <a:schemeClr val="dk1"/>
                </a:solidFill>
              </a:defRPr>
            </a:lvl8pPr>
            <a:lvl9pPr lvl="8" rtl="0" algn="l">
              <a:lnSpc>
                <a:spcPct val="100000"/>
              </a:lnSpc>
              <a:spcBef>
                <a:spcPts val="0"/>
              </a:spcBef>
              <a:spcAft>
                <a:spcPts val="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right">
  <p:cSld name="Section title and description_3_1">
    <p:bg>
      <p:bgPr>
        <a:solidFill>
          <a:schemeClr val="lt2"/>
        </a:solidFill>
      </p:bgPr>
    </p:bg>
    <p:spTree>
      <p:nvGrpSpPr>
        <p:cNvPr id="144" name="Shape 144"/>
        <p:cNvGrpSpPr/>
        <p:nvPr/>
      </p:nvGrpSpPr>
      <p:grpSpPr>
        <a:xfrm>
          <a:off x="0" y="0"/>
          <a:ext cx="0" cy="0"/>
          <a:chOff x="0" y="0"/>
          <a:chExt cx="0" cy="0"/>
        </a:xfrm>
      </p:grpSpPr>
      <p:sp>
        <p:nvSpPr>
          <p:cNvPr id="145" name="Google Shape;145;p44"/>
          <p:cNvSpPr/>
          <p:nvPr/>
        </p:nvSpPr>
        <p:spPr>
          <a:xfrm>
            <a:off x="4627800" y="875"/>
            <a:ext cx="45162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4"/>
          <p:cNvSpPr txBox="1"/>
          <p:nvPr>
            <p:ph type="title"/>
          </p:nvPr>
        </p:nvSpPr>
        <p:spPr>
          <a:xfrm>
            <a:off x="5052900" y="315900"/>
            <a:ext cx="36660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800"/>
              </a:spcBef>
              <a:spcAft>
                <a:spcPts val="0"/>
              </a:spcAft>
              <a:buClr>
                <a:schemeClr val="dk1"/>
              </a:buClr>
              <a:buSzPts val="3200"/>
              <a:buFont typeface="Arial"/>
              <a:buNone/>
              <a:defRPr b="1" sz="3200">
                <a:solidFill>
                  <a:schemeClr val="dk1"/>
                </a:solidFill>
              </a:defRPr>
            </a:lvl3pPr>
            <a:lvl4pPr lvl="3" rtl="0" algn="l">
              <a:lnSpc>
                <a:spcPct val="90000"/>
              </a:lnSpc>
              <a:spcBef>
                <a:spcPts val="800"/>
              </a:spcBef>
              <a:spcAft>
                <a:spcPts val="0"/>
              </a:spcAft>
              <a:buClr>
                <a:schemeClr val="dk1"/>
              </a:buClr>
              <a:buSzPts val="3200"/>
              <a:buFont typeface="Arial"/>
              <a:buNone/>
              <a:defRPr b="1" sz="3200">
                <a:solidFill>
                  <a:schemeClr val="dk1"/>
                </a:solidFill>
              </a:defRPr>
            </a:lvl4pPr>
            <a:lvl5pPr lvl="4" rtl="0" algn="l">
              <a:lnSpc>
                <a:spcPct val="90000"/>
              </a:lnSpc>
              <a:spcBef>
                <a:spcPts val="800"/>
              </a:spcBef>
              <a:spcAft>
                <a:spcPts val="0"/>
              </a:spcAft>
              <a:buClr>
                <a:schemeClr val="dk1"/>
              </a:buClr>
              <a:buSzPts val="3200"/>
              <a:buFont typeface="Arial"/>
              <a:buNone/>
              <a:defRPr b="1" sz="3200">
                <a:solidFill>
                  <a:schemeClr val="dk1"/>
                </a:solidFill>
              </a:defRPr>
            </a:lvl5pPr>
            <a:lvl6pPr lvl="5" rtl="0" algn="l">
              <a:lnSpc>
                <a:spcPct val="90000"/>
              </a:lnSpc>
              <a:spcBef>
                <a:spcPts val="800"/>
              </a:spcBef>
              <a:spcAft>
                <a:spcPts val="0"/>
              </a:spcAft>
              <a:buClr>
                <a:schemeClr val="dk1"/>
              </a:buClr>
              <a:buSzPts val="3200"/>
              <a:buFont typeface="Arial"/>
              <a:buNone/>
              <a:defRPr b="1" sz="3200">
                <a:solidFill>
                  <a:schemeClr val="dk1"/>
                </a:solidFill>
              </a:defRPr>
            </a:lvl6pPr>
            <a:lvl7pPr lvl="6" rtl="0" algn="l">
              <a:lnSpc>
                <a:spcPct val="90000"/>
              </a:lnSpc>
              <a:spcBef>
                <a:spcPts val="800"/>
              </a:spcBef>
              <a:spcAft>
                <a:spcPts val="0"/>
              </a:spcAft>
              <a:buClr>
                <a:schemeClr val="dk1"/>
              </a:buClr>
              <a:buSzPts val="3200"/>
              <a:buFont typeface="Arial"/>
              <a:buNone/>
              <a:defRPr b="1" sz="3200">
                <a:solidFill>
                  <a:schemeClr val="dk1"/>
                </a:solidFill>
              </a:defRPr>
            </a:lvl7pPr>
            <a:lvl8pPr lvl="7" rtl="0" algn="l">
              <a:lnSpc>
                <a:spcPct val="90000"/>
              </a:lnSpc>
              <a:spcBef>
                <a:spcPts val="800"/>
              </a:spcBef>
              <a:spcAft>
                <a:spcPts val="0"/>
              </a:spcAft>
              <a:buClr>
                <a:schemeClr val="dk1"/>
              </a:buClr>
              <a:buSzPts val="3200"/>
              <a:buFont typeface="Arial"/>
              <a:buNone/>
              <a:defRPr b="1" sz="3200">
                <a:solidFill>
                  <a:schemeClr val="dk1"/>
                </a:solidFill>
              </a:defRPr>
            </a:lvl8pPr>
            <a:lvl9pPr lvl="8" rtl="0" algn="l">
              <a:lnSpc>
                <a:spcPct val="90000"/>
              </a:lnSpc>
              <a:spcBef>
                <a:spcPts val="800"/>
              </a:spcBef>
              <a:spcAft>
                <a:spcPts val="800"/>
              </a:spcAft>
              <a:buClr>
                <a:schemeClr val="dk1"/>
              </a:buClr>
              <a:buSzPts val="3200"/>
              <a:buFont typeface="Arial"/>
              <a:buNone/>
              <a:defRPr b="1" sz="3200">
                <a:solidFill>
                  <a:schemeClr val="dk1"/>
                </a:solidFill>
              </a:defRPr>
            </a:lvl9pPr>
          </a:lstStyle>
          <a:p/>
        </p:txBody>
      </p:sp>
      <p:sp>
        <p:nvSpPr>
          <p:cNvPr id="147" name="Google Shape;147;p44"/>
          <p:cNvSpPr txBox="1"/>
          <p:nvPr>
            <p:ph idx="1" type="body"/>
          </p:nvPr>
        </p:nvSpPr>
        <p:spPr>
          <a:xfrm>
            <a:off x="5052850" y="1286950"/>
            <a:ext cx="3666000" cy="35406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148" name="Google Shape;148;p44"/>
          <p:cNvSpPr/>
          <p:nvPr>
            <p:ph idx="2" type="pic"/>
          </p:nvPr>
        </p:nvSpPr>
        <p:spPr>
          <a:xfrm>
            <a:off x="0" y="-3252"/>
            <a:ext cx="4627800" cy="51669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two column, left, gold">
  <p:cSld name="Section title and description_2">
    <p:bg>
      <p:bgPr>
        <a:solidFill>
          <a:schemeClr val="accent1"/>
        </a:solidFill>
      </p:bgPr>
    </p:bg>
    <p:spTree>
      <p:nvGrpSpPr>
        <p:cNvPr id="149" name="Shape 149"/>
        <p:cNvGrpSpPr/>
        <p:nvPr/>
      </p:nvGrpSpPr>
      <p:grpSpPr>
        <a:xfrm>
          <a:off x="0" y="0"/>
          <a:ext cx="0" cy="0"/>
          <a:chOff x="0" y="0"/>
          <a:chExt cx="0" cy="0"/>
        </a:xfrm>
      </p:grpSpPr>
      <p:sp>
        <p:nvSpPr>
          <p:cNvPr id="150" name="Google Shape;150;p45"/>
          <p:cNvSpPr/>
          <p:nvPr/>
        </p:nvSpPr>
        <p:spPr>
          <a:xfrm>
            <a:off x="-13975" y="875"/>
            <a:ext cx="4530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5"/>
          <p:cNvSpPr txBox="1"/>
          <p:nvPr>
            <p:ph idx="1" type="body"/>
          </p:nvPr>
        </p:nvSpPr>
        <p:spPr>
          <a:xfrm>
            <a:off x="424925" y="1334850"/>
            <a:ext cx="3791100" cy="34929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152" name="Google Shape;152;p45"/>
          <p:cNvSpPr txBox="1"/>
          <p:nvPr>
            <p:ph type="title"/>
          </p:nvPr>
        </p:nvSpPr>
        <p:spPr>
          <a:xfrm>
            <a:off x="424925" y="315900"/>
            <a:ext cx="36663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3000"/>
              <a:buFont typeface="Arial"/>
              <a:buNone/>
              <a:defRPr b="1" sz="3000">
                <a:solidFill>
                  <a:schemeClr val="dk1"/>
                </a:solidFill>
              </a:defRPr>
            </a:lvl2pPr>
            <a:lvl3pPr lvl="2" rtl="0" algn="l">
              <a:lnSpc>
                <a:spcPct val="100000"/>
              </a:lnSpc>
              <a:spcBef>
                <a:spcPts val="0"/>
              </a:spcBef>
              <a:spcAft>
                <a:spcPts val="0"/>
              </a:spcAft>
              <a:buClr>
                <a:schemeClr val="dk1"/>
              </a:buClr>
              <a:buSzPts val="3000"/>
              <a:buFont typeface="Arial"/>
              <a:buNone/>
              <a:defRPr b="1" sz="3000">
                <a:solidFill>
                  <a:schemeClr val="dk1"/>
                </a:solidFill>
              </a:defRPr>
            </a:lvl3pPr>
            <a:lvl4pPr lvl="3" rtl="0" algn="l">
              <a:lnSpc>
                <a:spcPct val="100000"/>
              </a:lnSpc>
              <a:spcBef>
                <a:spcPts val="0"/>
              </a:spcBef>
              <a:spcAft>
                <a:spcPts val="0"/>
              </a:spcAft>
              <a:buClr>
                <a:schemeClr val="dk1"/>
              </a:buClr>
              <a:buSzPts val="3000"/>
              <a:buFont typeface="Arial"/>
              <a:buNone/>
              <a:defRPr b="1" sz="3000">
                <a:solidFill>
                  <a:schemeClr val="dk1"/>
                </a:solidFill>
              </a:defRPr>
            </a:lvl4pPr>
            <a:lvl5pPr lvl="4" rtl="0" algn="l">
              <a:lnSpc>
                <a:spcPct val="100000"/>
              </a:lnSpc>
              <a:spcBef>
                <a:spcPts val="0"/>
              </a:spcBef>
              <a:spcAft>
                <a:spcPts val="0"/>
              </a:spcAft>
              <a:buClr>
                <a:schemeClr val="dk1"/>
              </a:buClr>
              <a:buSzPts val="3000"/>
              <a:buFont typeface="Arial"/>
              <a:buNone/>
              <a:defRPr b="1" sz="3000">
                <a:solidFill>
                  <a:schemeClr val="dk1"/>
                </a:solidFill>
              </a:defRPr>
            </a:lvl5pPr>
            <a:lvl6pPr lvl="5" rtl="0" algn="l">
              <a:lnSpc>
                <a:spcPct val="100000"/>
              </a:lnSpc>
              <a:spcBef>
                <a:spcPts val="0"/>
              </a:spcBef>
              <a:spcAft>
                <a:spcPts val="0"/>
              </a:spcAft>
              <a:buClr>
                <a:schemeClr val="dk1"/>
              </a:buClr>
              <a:buSzPts val="3000"/>
              <a:buFont typeface="Arial"/>
              <a:buNone/>
              <a:defRPr b="1" sz="3000">
                <a:solidFill>
                  <a:schemeClr val="dk1"/>
                </a:solidFill>
              </a:defRPr>
            </a:lvl6pPr>
            <a:lvl7pPr lvl="6" rtl="0" algn="l">
              <a:lnSpc>
                <a:spcPct val="100000"/>
              </a:lnSpc>
              <a:spcBef>
                <a:spcPts val="0"/>
              </a:spcBef>
              <a:spcAft>
                <a:spcPts val="0"/>
              </a:spcAft>
              <a:buClr>
                <a:schemeClr val="dk1"/>
              </a:buClr>
              <a:buSzPts val="3000"/>
              <a:buFont typeface="Arial"/>
              <a:buNone/>
              <a:defRPr b="1" sz="3000">
                <a:solidFill>
                  <a:schemeClr val="dk1"/>
                </a:solidFill>
              </a:defRPr>
            </a:lvl7pPr>
            <a:lvl8pPr lvl="7" rtl="0" algn="l">
              <a:lnSpc>
                <a:spcPct val="100000"/>
              </a:lnSpc>
              <a:spcBef>
                <a:spcPts val="0"/>
              </a:spcBef>
              <a:spcAft>
                <a:spcPts val="0"/>
              </a:spcAft>
              <a:buClr>
                <a:schemeClr val="dk1"/>
              </a:buClr>
              <a:buSzPts val="3000"/>
              <a:buFont typeface="Arial"/>
              <a:buNone/>
              <a:defRPr b="1" sz="3000">
                <a:solidFill>
                  <a:schemeClr val="dk1"/>
                </a:solidFill>
              </a:defRPr>
            </a:lvl8pPr>
            <a:lvl9pPr lvl="8" rtl="0" algn="l">
              <a:lnSpc>
                <a:spcPct val="100000"/>
              </a:lnSpc>
              <a:spcBef>
                <a:spcPts val="0"/>
              </a:spcBef>
              <a:spcAft>
                <a:spcPts val="0"/>
              </a:spcAft>
              <a:buClr>
                <a:schemeClr val="dk1"/>
              </a:buClr>
              <a:buSzPts val="3000"/>
              <a:buFont typeface="Arial"/>
              <a:buNone/>
              <a:defRPr b="1" sz="3000">
                <a:solidFill>
                  <a:schemeClr val="dk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three column">
  <p:cSld name="1_Title only_1">
    <p:spTree>
      <p:nvGrpSpPr>
        <p:cNvPr id="153" name="Shape 153"/>
        <p:cNvGrpSpPr/>
        <p:nvPr/>
      </p:nvGrpSpPr>
      <p:grpSpPr>
        <a:xfrm>
          <a:off x="0" y="0"/>
          <a:ext cx="0" cy="0"/>
          <a:chOff x="0" y="0"/>
          <a:chExt cx="0" cy="0"/>
        </a:xfrm>
      </p:grpSpPr>
      <p:sp>
        <p:nvSpPr>
          <p:cNvPr id="154" name="Google Shape;154;p46"/>
          <p:cNvSpPr txBox="1"/>
          <p:nvPr>
            <p:ph idx="1" type="body"/>
          </p:nvPr>
        </p:nvSpPr>
        <p:spPr>
          <a:xfrm>
            <a:off x="6305375" y="884250"/>
            <a:ext cx="2500200" cy="39909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1000"/>
              <a:buFont typeface="Arial"/>
              <a:buNone/>
              <a:defRPr b="0" i="0" sz="800" u="none" cap="none" strike="noStrike">
                <a:solidFill>
                  <a:srgbClr val="000000"/>
                </a:solidFill>
                <a:latin typeface="Arial"/>
                <a:ea typeface="Arial"/>
                <a:cs typeface="Arial"/>
                <a:sym typeface="Arial"/>
              </a:defRPr>
            </a:lvl9pPr>
          </a:lstStyle>
          <a:p/>
        </p:txBody>
      </p:sp>
      <p:sp>
        <p:nvSpPr>
          <p:cNvPr id="155" name="Google Shape;155;p46"/>
          <p:cNvSpPr txBox="1"/>
          <p:nvPr>
            <p:ph idx="2" type="body"/>
          </p:nvPr>
        </p:nvSpPr>
        <p:spPr>
          <a:xfrm>
            <a:off x="3367550" y="882800"/>
            <a:ext cx="2829300" cy="40176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1000"/>
              <a:buFont typeface="Arial"/>
              <a:buNone/>
              <a:defRPr b="0" i="0" sz="800" u="none" cap="none" strike="noStrike">
                <a:solidFill>
                  <a:srgbClr val="000000"/>
                </a:solidFill>
                <a:latin typeface="Arial"/>
                <a:ea typeface="Arial"/>
                <a:cs typeface="Arial"/>
                <a:sym typeface="Arial"/>
              </a:defRPr>
            </a:lvl9pPr>
          </a:lstStyle>
          <a:p/>
        </p:txBody>
      </p:sp>
      <p:sp>
        <p:nvSpPr>
          <p:cNvPr id="156" name="Google Shape;156;p46"/>
          <p:cNvSpPr txBox="1"/>
          <p:nvPr>
            <p:ph idx="3" type="body"/>
          </p:nvPr>
        </p:nvSpPr>
        <p:spPr>
          <a:xfrm>
            <a:off x="424100" y="882800"/>
            <a:ext cx="2816700" cy="40410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10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1000"/>
              <a:buFont typeface="Arial"/>
              <a:buNone/>
              <a:defRPr b="0" i="0" sz="800" u="none" cap="none" strike="noStrike">
                <a:solidFill>
                  <a:srgbClr val="000000"/>
                </a:solidFill>
                <a:latin typeface="Arial"/>
                <a:ea typeface="Arial"/>
                <a:cs typeface="Arial"/>
                <a:sym typeface="Arial"/>
              </a:defRPr>
            </a:lvl9pPr>
          </a:lstStyle>
          <a:p/>
        </p:txBody>
      </p:sp>
      <p:sp>
        <p:nvSpPr>
          <p:cNvPr id="157" name="Google Shape;157;p46"/>
          <p:cNvSpPr txBox="1"/>
          <p:nvPr>
            <p:ph type="title"/>
          </p:nvPr>
        </p:nvSpPr>
        <p:spPr>
          <a:xfrm>
            <a:off x="424100" y="310100"/>
            <a:ext cx="82950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800"/>
              </a:spcBef>
              <a:spcAft>
                <a:spcPts val="0"/>
              </a:spcAft>
              <a:buClr>
                <a:schemeClr val="dk1"/>
              </a:buClr>
              <a:buSzPts val="3200"/>
              <a:buFont typeface="Arial"/>
              <a:buNone/>
              <a:defRPr b="1" sz="3200">
                <a:solidFill>
                  <a:schemeClr val="dk1"/>
                </a:solidFill>
              </a:defRPr>
            </a:lvl3pPr>
            <a:lvl4pPr lvl="3" rtl="0" algn="l">
              <a:lnSpc>
                <a:spcPct val="90000"/>
              </a:lnSpc>
              <a:spcBef>
                <a:spcPts val="800"/>
              </a:spcBef>
              <a:spcAft>
                <a:spcPts val="0"/>
              </a:spcAft>
              <a:buClr>
                <a:schemeClr val="dk1"/>
              </a:buClr>
              <a:buSzPts val="3200"/>
              <a:buFont typeface="Arial"/>
              <a:buNone/>
              <a:defRPr b="1" sz="3200">
                <a:solidFill>
                  <a:schemeClr val="dk1"/>
                </a:solidFill>
              </a:defRPr>
            </a:lvl4pPr>
            <a:lvl5pPr lvl="4" rtl="0" algn="l">
              <a:lnSpc>
                <a:spcPct val="90000"/>
              </a:lnSpc>
              <a:spcBef>
                <a:spcPts val="800"/>
              </a:spcBef>
              <a:spcAft>
                <a:spcPts val="0"/>
              </a:spcAft>
              <a:buClr>
                <a:schemeClr val="dk1"/>
              </a:buClr>
              <a:buSzPts val="3200"/>
              <a:buFont typeface="Arial"/>
              <a:buNone/>
              <a:defRPr b="1" sz="3200">
                <a:solidFill>
                  <a:schemeClr val="dk1"/>
                </a:solidFill>
              </a:defRPr>
            </a:lvl5pPr>
            <a:lvl6pPr lvl="5" rtl="0" algn="l">
              <a:lnSpc>
                <a:spcPct val="90000"/>
              </a:lnSpc>
              <a:spcBef>
                <a:spcPts val="800"/>
              </a:spcBef>
              <a:spcAft>
                <a:spcPts val="0"/>
              </a:spcAft>
              <a:buClr>
                <a:schemeClr val="dk1"/>
              </a:buClr>
              <a:buSzPts val="3200"/>
              <a:buFont typeface="Arial"/>
              <a:buNone/>
              <a:defRPr b="1" sz="3200">
                <a:solidFill>
                  <a:schemeClr val="dk1"/>
                </a:solidFill>
              </a:defRPr>
            </a:lvl6pPr>
            <a:lvl7pPr lvl="6" rtl="0" algn="l">
              <a:lnSpc>
                <a:spcPct val="90000"/>
              </a:lnSpc>
              <a:spcBef>
                <a:spcPts val="800"/>
              </a:spcBef>
              <a:spcAft>
                <a:spcPts val="0"/>
              </a:spcAft>
              <a:buClr>
                <a:schemeClr val="dk1"/>
              </a:buClr>
              <a:buSzPts val="3200"/>
              <a:buFont typeface="Arial"/>
              <a:buNone/>
              <a:defRPr b="1" sz="3200">
                <a:solidFill>
                  <a:schemeClr val="dk1"/>
                </a:solidFill>
              </a:defRPr>
            </a:lvl7pPr>
            <a:lvl8pPr lvl="7" rtl="0" algn="l">
              <a:lnSpc>
                <a:spcPct val="90000"/>
              </a:lnSpc>
              <a:spcBef>
                <a:spcPts val="800"/>
              </a:spcBef>
              <a:spcAft>
                <a:spcPts val="0"/>
              </a:spcAft>
              <a:buClr>
                <a:schemeClr val="dk1"/>
              </a:buClr>
              <a:buSzPts val="3200"/>
              <a:buFont typeface="Arial"/>
              <a:buNone/>
              <a:defRPr b="1" sz="3200">
                <a:solidFill>
                  <a:schemeClr val="dk1"/>
                </a:solidFill>
              </a:defRPr>
            </a:lvl8pPr>
            <a:lvl9pPr lvl="8" rtl="0" algn="l">
              <a:lnSpc>
                <a:spcPct val="90000"/>
              </a:lnSpc>
              <a:spcBef>
                <a:spcPts val="800"/>
              </a:spcBef>
              <a:spcAft>
                <a:spcPts val="80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 three column, pattern">
  <p:cSld name="1_Title only_1_2">
    <p:spTree>
      <p:nvGrpSpPr>
        <p:cNvPr id="158" name="Shape 158"/>
        <p:cNvGrpSpPr/>
        <p:nvPr/>
      </p:nvGrpSpPr>
      <p:grpSpPr>
        <a:xfrm>
          <a:off x="0" y="0"/>
          <a:ext cx="0" cy="0"/>
          <a:chOff x="0" y="0"/>
          <a:chExt cx="0" cy="0"/>
        </a:xfrm>
      </p:grpSpPr>
      <p:grpSp>
        <p:nvGrpSpPr>
          <p:cNvPr id="159" name="Google Shape;159;p47"/>
          <p:cNvGrpSpPr/>
          <p:nvPr/>
        </p:nvGrpSpPr>
        <p:grpSpPr>
          <a:xfrm>
            <a:off x="-3955242" y="2101698"/>
            <a:ext cx="6994446" cy="4415545"/>
            <a:chOff x="238125" y="602600"/>
            <a:chExt cx="7143750" cy="4509800"/>
          </a:xfrm>
        </p:grpSpPr>
        <p:sp>
          <p:nvSpPr>
            <p:cNvPr id="160" name="Google Shape;160;p47"/>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7"/>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7"/>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7"/>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7"/>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7"/>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7"/>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7"/>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7"/>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7"/>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7"/>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7"/>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7"/>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7"/>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7"/>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7"/>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7"/>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7"/>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7"/>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7"/>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7"/>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7"/>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7"/>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7"/>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7"/>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7"/>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7"/>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7"/>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7"/>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7"/>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7"/>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7"/>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7"/>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7"/>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7"/>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7"/>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7"/>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7"/>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7"/>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7"/>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7"/>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7"/>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7"/>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7"/>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7"/>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7"/>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7"/>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7"/>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7"/>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7"/>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7"/>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7"/>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7"/>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7"/>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7"/>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7"/>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7"/>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7"/>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7"/>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7"/>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7"/>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7"/>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7"/>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7"/>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7"/>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7"/>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7"/>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7"/>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7"/>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7"/>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7"/>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7"/>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7"/>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7"/>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7"/>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7"/>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7"/>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7"/>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7"/>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7"/>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7"/>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7"/>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7"/>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7"/>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7"/>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7"/>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7"/>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7"/>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7"/>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7"/>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7"/>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7"/>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7"/>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7"/>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7"/>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7"/>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7"/>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7"/>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7"/>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7"/>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7"/>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7"/>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7"/>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7"/>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7"/>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7"/>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7"/>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7"/>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7"/>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7"/>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7"/>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7"/>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7"/>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7"/>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7"/>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7"/>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7"/>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7"/>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7"/>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7"/>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7"/>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7"/>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7"/>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7"/>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7"/>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7"/>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7"/>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7"/>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7"/>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7"/>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7"/>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7"/>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7"/>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7"/>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7"/>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7"/>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7"/>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7"/>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7"/>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7"/>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7"/>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7"/>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7"/>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7"/>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7"/>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7"/>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7"/>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7"/>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7"/>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7"/>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7"/>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7"/>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7"/>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7"/>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7"/>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7"/>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7"/>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7"/>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7"/>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7"/>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7"/>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7"/>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7"/>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7"/>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7"/>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7"/>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7"/>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7"/>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7"/>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7"/>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7"/>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7"/>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7"/>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7"/>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7"/>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7"/>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7"/>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7"/>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7"/>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7"/>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7"/>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7"/>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7"/>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7"/>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47"/>
          <p:cNvGrpSpPr/>
          <p:nvPr/>
        </p:nvGrpSpPr>
        <p:grpSpPr>
          <a:xfrm>
            <a:off x="5397752" y="-924485"/>
            <a:ext cx="4818459" cy="3041860"/>
            <a:chOff x="238125" y="602600"/>
            <a:chExt cx="7143750" cy="4509800"/>
          </a:xfrm>
        </p:grpSpPr>
        <p:sp>
          <p:nvSpPr>
            <p:cNvPr id="635" name="Google Shape;635;p47"/>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7"/>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7"/>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7"/>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7"/>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7"/>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7"/>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7"/>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7"/>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7"/>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7"/>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7"/>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7"/>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7"/>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7"/>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7"/>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7"/>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7"/>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7"/>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7"/>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7"/>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7"/>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7"/>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7"/>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7"/>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7"/>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47"/>
          <p:cNvSpPr txBox="1"/>
          <p:nvPr>
            <p:ph idx="1" type="body"/>
          </p:nvPr>
        </p:nvSpPr>
        <p:spPr>
          <a:xfrm>
            <a:off x="6305375" y="884250"/>
            <a:ext cx="2500200" cy="3990900"/>
          </a:xfrm>
          <a:prstGeom prst="rect">
            <a:avLst/>
          </a:prstGeom>
          <a:solidFill>
            <a:schemeClr val="dk1"/>
          </a:solidFill>
        </p:spPr>
        <p:txBody>
          <a:bodyPr anchorCtr="0" anchor="t" bIns="91425" lIns="182875" spcFirstLastPara="1" rIns="91425" wrap="square" tIns="91425">
            <a:noAutofit/>
          </a:bodyPr>
          <a:lstStyle>
            <a:lvl1pPr indent="-228600" lvl="0" marL="457200" rtl="0">
              <a:spcBef>
                <a:spcPts val="0"/>
              </a:spcBef>
              <a:spcAft>
                <a:spcPts val="0"/>
              </a:spcAft>
              <a:buSzPts val="2000"/>
              <a:buNone/>
              <a:defRPr>
                <a:solidFill>
                  <a:schemeClr val="lt1"/>
                </a:solidFill>
              </a:defRPr>
            </a:lvl1pPr>
            <a:lvl2pPr indent="-228600" lvl="1" marL="914400" rtl="0">
              <a:spcBef>
                <a:spcPts val="400"/>
              </a:spcBef>
              <a:spcAft>
                <a:spcPts val="0"/>
              </a:spcAft>
              <a:buSzPts val="1600"/>
              <a:buNone/>
              <a:defRPr>
                <a:solidFill>
                  <a:schemeClr val="lt1"/>
                </a:solidFill>
              </a:defRPr>
            </a:lvl2pPr>
            <a:lvl3pPr indent="-228600" lvl="2" marL="1371600" rtl="0">
              <a:spcBef>
                <a:spcPts val="400"/>
              </a:spcBef>
              <a:spcAft>
                <a:spcPts val="0"/>
              </a:spcAft>
              <a:buSzPts val="1600"/>
              <a:buNone/>
              <a:defRPr>
                <a:solidFill>
                  <a:schemeClr val="lt1"/>
                </a:solidFill>
              </a:defRPr>
            </a:lvl3pPr>
            <a:lvl4pPr indent="-228600" lvl="3" marL="1828800" rtl="0">
              <a:spcBef>
                <a:spcPts val="400"/>
              </a:spcBef>
              <a:spcAft>
                <a:spcPts val="0"/>
              </a:spcAft>
              <a:buSzPts val="1200"/>
              <a:buNone/>
              <a:defRPr>
                <a:solidFill>
                  <a:schemeClr val="lt1"/>
                </a:solidFill>
              </a:defRPr>
            </a:lvl4pPr>
            <a:lvl5pPr indent="-228600" lvl="4" marL="2286000" rtl="0">
              <a:spcBef>
                <a:spcPts val="400"/>
              </a:spcBef>
              <a:spcAft>
                <a:spcPts val="0"/>
              </a:spcAft>
              <a:buSzPts val="1200"/>
              <a:buNone/>
              <a:defRPr>
                <a:solidFill>
                  <a:schemeClr val="lt1"/>
                </a:solidFill>
              </a:defRPr>
            </a:lvl5pPr>
            <a:lvl6pPr indent="-228600" lvl="5" marL="2743200" rtl="0">
              <a:spcBef>
                <a:spcPts val="400"/>
              </a:spcBef>
              <a:spcAft>
                <a:spcPts val="0"/>
              </a:spcAft>
              <a:buSzPts val="800"/>
              <a:buNone/>
              <a:defRPr>
                <a:solidFill>
                  <a:schemeClr val="lt1"/>
                </a:solidFill>
              </a:defRPr>
            </a:lvl6pPr>
            <a:lvl7pPr indent="-228600" lvl="6" marL="3200400" rtl="0">
              <a:spcBef>
                <a:spcPts val="400"/>
              </a:spcBef>
              <a:spcAft>
                <a:spcPts val="0"/>
              </a:spcAft>
              <a:buSzPts val="800"/>
              <a:buNone/>
              <a:defRPr>
                <a:solidFill>
                  <a:schemeClr val="lt1"/>
                </a:solidFill>
              </a:defRPr>
            </a:lvl7pPr>
            <a:lvl8pPr indent="-228600" lvl="7" marL="3657600" rtl="0">
              <a:spcBef>
                <a:spcPts val="400"/>
              </a:spcBef>
              <a:spcAft>
                <a:spcPts val="0"/>
              </a:spcAft>
              <a:buSzPts val="800"/>
              <a:buNone/>
              <a:defRPr>
                <a:solidFill>
                  <a:schemeClr val="lt1"/>
                </a:solidFill>
              </a:defRPr>
            </a:lvl8pPr>
            <a:lvl9pPr indent="-228600" lvl="8" marL="4114800" rtl="0">
              <a:spcBef>
                <a:spcPts val="400"/>
              </a:spcBef>
              <a:spcAft>
                <a:spcPts val="400"/>
              </a:spcAft>
              <a:buSzPts val="800"/>
              <a:buNone/>
              <a:defRPr>
                <a:solidFill>
                  <a:schemeClr val="lt1"/>
                </a:solidFill>
              </a:defRPr>
            </a:lvl9pPr>
          </a:lstStyle>
          <a:p/>
        </p:txBody>
      </p:sp>
      <p:sp>
        <p:nvSpPr>
          <p:cNvPr id="1110" name="Google Shape;1110;p47"/>
          <p:cNvSpPr txBox="1"/>
          <p:nvPr>
            <p:ph idx="2" type="body"/>
          </p:nvPr>
        </p:nvSpPr>
        <p:spPr>
          <a:xfrm>
            <a:off x="3367550" y="882800"/>
            <a:ext cx="2829300" cy="4017600"/>
          </a:xfrm>
          <a:prstGeom prst="rect">
            <a:avLst/>
          </a:prstGeom>
          <a:solidFill>
            <a:schemeClr val="dk1"/>
          </a:solidFill>
        </p:spPr>
        <p:txBody>
          <a:bodyPr anchorCtr="0" anchor="t" bIns="91425" lIns="182875" spcFirstLastPara="1" rIns="91425" wrap="square" tIns="91425">
            <a:noAutofit/>
          </a:bodyPr>
          <a:lstStyle>
            <a:lvl1pPr indent="-228600" lvl="0" marL="457200" rtl="0">
              <a:spcBef>
                <a:spcPts val="0"/>
              </a:spcBef>
              <a:spcAft>
                <a:spcPts val="0"/>
              </a:spcAft>
              <a:buSzPts val="2000"/>
              <a:buNone/>
              <a:defRPr>
                <a:solidFill>
                  <a:schemeClr val="lt1"/>
                </a:solidFill>
              </a:defRPr>
            </a:lvl1pPr>
            <a:lvl2pPr indent="-228600" lvl="1" marL="914400" rtl="0">
              <a:spcBef>
                <a:spcPts val="400"/>
              </a:spcBef>
              <a:spcAft>
                <a:spcPts val="0"/>
              </a:spcAft>
              <a:buSzPts val="1600"/>
              <a:buNone/>
              <a:defRPr>
                <a:solidFill>
                  <a:schemeClr val="lt1"/>
                </a:solidFill>
              </a:defRPr>
            </a:lvl2pPr>
            <a:lvl3pPr indent="-228600" lvl="2" marL="1371600" rtl="0">
              <a:spcBef>
                <a:spcPts val="400"/>
              </a:spcBef>
              <a:spcAft>
                <a:spcPts val="0"/>
              </a:spcAft>
              <a:buSzPts val="1600"/>
              <a:buNone/>
              <a:defRPr>
                <a:solidFill>
                  <a:schemeClr val="lt1"/>
                </a:solidFill>
              </a:defRPr>
            </a:lvl3pPr>
            <a:lvl4pPr indent="-228600" lvl="3" marL="1828800" rtl="0">
              <a:spcBef>
                <a:spcPts val="400"/>
              </a:spcBef>
              <a:spcAft>
                <a:spcPts val="0"/>
              </a:spcAft>
              <a:buSzPts val="1200"/>
              <a:buNone/>
              <a:defRPr>
                <a:solidFill>
                  <a:schemeClr val="lt1"/>
                </a:solidFill>
              </a:defRPr>
            </a:lvl4pPr>
            <a:lvl5pPr indent="-228600" lvl="4" marL="2286000" rtl="0">
              <a:spcBef>
                <a:spcPts val="400"/>
              </a:spcBef>
              <a:spcAft>
                <a:spcPts val="0"/>
              </a:spcAft>
              <a:buSzPts val="1200"/>
              <a:buNone/>
              <a:defRPr>
                <a:solidFill>
                  <a:schemeClr val="lt1"/>
                </a:solidFill>
              </a:defRPr>
            </a:lvl5pPr>
            <a:lvl6pPr indent="-228600" lvl="5" marL="2743200" rtl="0">
              <a:spcBef>
                <a:spcPts val="400"/>
              </a:spcBef>
              <a:spcAft>
                <a:spcPts val="0"/>
              </a:spcAft>
              <a:buSzPts val="800"/>
              <a:buNone/>
              <a:defRPr>
                <a:solidFill>
                  <a:schemeClr val="lt1"/>
                </a:solidFill>
              </a:defRPr>
            </a:lvl6pPr>
            <a:lvl7pPr indent="-228600" lvl="6" marL="3200400" rtl="0">
              <a:spcBef>
                <a:spcPts val="400"/>
              </a:spcBef>
              <a:spcAft>
                <a:spcPts val="0"/>
              </a:spcAft>
              <a:buSzPts val="800"/>
              <a:buNone/>
              <a:defRPr>
                <a:solidFill>
                  <a:schemeClr val="lt1"/>
                </a:solidFill>
              </a:defRPr>
            </a:lvl7pPr>
            <a:lvl8pPr indent="-228600" lvl="7" marL="3657600" rtl="0">
              <a:spcBef>
                <a:spcPts val="400"/>
              </a:spcBef>
              <a:spcAft>
                <a:spcPts val="0"/>
              </a:spcAft>
              <a:buSzPts val="800"/>
              <a:buNone/>
              <a:defRPr>
                <a:solidFill>
                  <a:schemeClr val="lt1"/>
                </a:solidFill>
              </a:defRPr>
            </a:lvl8pPr>
            <a:lvl9pPr indent="-228600" lvl="8" marL="4114800" rtl="0">
              <a:spcBef>
                <a:spcPts val="400"/>
              </a:spcBef>
              <a:spcAft>
                <a:spcPts val="400"/>
              </a:spcAft>
              <a:buSzPts val="800"/>
              <a:buNone/>
              <a:defRPr>
                <a:solidFill>
                  <a:schemeClr val="lt1"/>
                </a:solidFill>
              </a:defRPr>
            </a:lvl9pPr>
          </a:lstStyle>
          <a:p/>
        </p:txBody>
      </p:sp>
      <p:sp>
        <p:nvSpPr>
          <p:cNvPr id="1111" name="Google Shape;1111;p47"/>
          <p:cNvSpPr txBox="1"/>
          <p:nvPr>
            <p:ph idx="3" type="body"/>
          </p:nvPr>
        </p:nvSpPr>
        <p:spPr>
          <a:xfrm>
            <a:off x="424100" y="882800"/>
            <a:ext cx="2816700" cy="4041000"/>
          </a:xfrm>
          <a:prstGeom prst="rect">
            <a:avLst/>
          </a:prstGeom>
          <a:solidFill>
            <a:schemeClr val="dk1"/>
          </a:solidFill>
        </p:spPr>
        <p:txBody>
          <a:bodyPr anchorCtr="0" anchor="t" bIns="91425" lIns="182875" spcFirstLastPara="1" rIns="91425" wrap="square" tIns="91425">
            <a:noAutofit/>
          </a:bodyPr>
          <a:lstStyle>
            <a:lvl1pPr indent="-228600" lvl="0" marL="457200" rtl="0">
              <a:spcBef>
                <a:spcPts val="0"/>
              </a:spcBef>
              <a:spcAft>
                <a:spcPts val="0"/>
              </a:spcAft>
              <a:buSzPts val="2000"/>
              <a:buNone/>
              <a:defRPr>
                <a:solidFill>
                  <a:schemeClr val="lt1"/>
                </a:solidFill>
              </a:defRPr>
            </a:lvl1pPr>
            <a:lvl2pPr indent="-228600" lvl="1" marL="914400" rtl="0">
              <a:spcBef>
                <a:spcPts val="400"/>
              </a:spcBef>
              <a:spcAft>
                <a:spcPts val="0"/>
              </a:spcAft>
              <a:buSzPts val="1600"/>
              <a:buNone/>
              <a:defRPr>
                <a:solidFill>
                  <a:schemeClr val="lt1"/>
                </a:solidFill>
              </a:defRPr>
            </a:lvl2pPr>
            <a:lvl3pPr indent="-228600" lvl="2" marL="1371600" rtl="0">
              <a:spcBef>
                <a:spcPts val="400"/>
              </a:spcBef>
              <a:spcAft>
                <a:spcPts val="0"/>
              </a:spcAft>
              <a:buSzPts val="1600"/>
              <a:buNone/>
              <a:defRPr>
                <a:solidFill>
                  <a:schemeClr val="lt1"/>
                </a:solidFill>
              </a:defRPr>
            </a:lvl3pPr>
            <a:lvl4pPr indent="-228600" lvl="3" marL="1828800" rtl="0">
              <a:spcBef>
                <a:spcPts val="400"/>
              </a:spcBef>
              <a:spcAft>
                <a:spcPts val="0"/>
              </a:spcAft>
              <a:buSzPts val="1200"/>
              <a:buNone/>
              <a:defRPr>
                <a:solidFill>
                  <a:schemeClr val="lt1"/>
                </a:solidFill>
              </a:defRPr>
            </a:lvl4pPr>
            <a:lvl5pPr indent="-228600" lvl="4" marL="2286000" rtl="0">
              <a:spcBef>
                <a:spcPts val="400"/>
              </a:spcBef>
              <a:spcAft>
                <a:spcPts val="0"/>
              </a:spcAft>
              <a:buSzPts val="1200"/>
              <a:buNone/>
              <a:defRPr>
                <a:solidFill>
                  <a:schemeClr val="lt1"/>
                </a:solidFill>
              </a:defRPr>
            </a:lvl5pPr>
            <a:lvl6pPr indent="-228600" lvl="5" marL="2743200" rtl="0">
              <a:spcBef>
                <a:spcPts val="400"/>
              </a:spcBef>
              <a:spcAft>
                <a:spcPts val="0"/>
              </a:spcAft>
              <a:buSzPts val="800"/>
              <a:buNone/>
              <a:defRPr>
                <a:solidFill>
                  <a:schemeClr val="lt1"/>
                </a:solidFill>
              </a:defRPr>
            </a:lvl6pPr>
            <a:lvl7pPr indent="-228600" lvl="6" marL="3200400" rtl="0">
              <a:spcBef>
                <a:spcPts val="400"/>
              </a:spcBef>
              <a:spcAft>
                <a:spcPts val="0"/>
              </a:spcAft>
              <a:buSzPts val="800"/>
              <a:buNone/>
              <a:defRPr>
                <a:solidFill>
                  <a:schemeClr val="lt1"/>
                </a:solidFill>
              </a:defRPr>
            </a:lvl7pPr>
            <a:lvl8pPr indent="-228600" lvl="7" marL="3657600" rtl="0">
              <a:spcBef>
                <a:spcPts val="400"/>
              </a:spcBef>
              <a:spcAft>
                <a:spcPts val="0"/>
              </a:spcAft>
              <a:buSzPts val="800"/>
              <a:buNone/>
              <a:defRPr>
                <a:solidFill>
                  <a:schemeClr val="lt1"/>
                </a:solidFill>
              </a:defRPr>
            </a:lvl8pPr>
            <a:lvl9pPr indent="-228600" lvl="8" marL="4114800" rtl="0">
              <a:spcBef>
                <a:spcPts val="400"/>
              </a:spcBef>
              <a:spcAft>
                <a:spcPts val="400"/>
              </a:spcAft>
              <a:buSzPts val="800"/>
              <a:buNone/>
              <a:defRPr>
                <a:solidFill>
                  <a:schemeClr val="lt1"/>
                </a:solidFill>
              </a:defRPr>
            </a:lvl9pPr>
          </a:lstStyle>
          <a:p/>
        </p:txBody>
      </p:sp>
      <p:sp>
        <p:nvSpPr>
          <p:cNvPr id="1112" name="Google Shape;1112;p47"/>
          <p:cNvSpPr txBox="1"/>
          <p:nvPr>
            <p:ph type="title"/>
          </p:nvPr>
        </p:nvSpPr>
        <p:spPr>
          <a:xfrm>
            <a:off x="424100" y="310100"/>
            <a:ext cx="8295000" cy="57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middle, gold">
  <p:cSld name="Chapter break bar">
    <p:spTree>
      <p:nvGrpSpPr>
        <p:cNvPr id="1113" name="Shape 1113"/>
        <p:cNvGrpSpPr/>
        <p:nvPr/>
      </p:nvGrpSpPr>
      <p:grpSpPr>
        <a:xfrm>
          <a:off x="0" y="0"/>
          <a:ext cx="0" cy="0"/>
          <a:chOff x="0" y="0"/>
          <a:chExt cx="0" cy="0"/>
        </a:xfrm>
      </p:grpSpPr>
      <p:sp>
        <p:nvSpPr>
          <p:cNvPr id="1114" name="Google Shape;1114;p48"/>
          <p:cNvSpPr/>
          <p:nvPr/>
        </p:nvSpPr>
        <p:spPr>
          <a:xfrm>
            <a:off x="0" y="1803750"/>
            <a:ext cx="9144000" cy="1543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pic>
        <p:nvPicPr>
          <p:cNvPr descr="ASU_Horiz_RGB_Digital_MaroonGold.png" id="1115" name="Google Shape;1115;p48"/>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116" name="Google Shape;1116;p48"/>
          <p:cNvSpPr txBox="1"/>
          <p:nvPr>
            <p:ph type="title"/>
          </p:nvPr>
        </p:nvSpPr>
        <p:spPr>
          <a:xfrm>
            <a:off x="431125" y="2064600"/>
            <a:ext cx="8288100" cy="1021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SzPts val="3200"/>
              <a:buFont typeface="Arial"/>
              <a:buNone/>
              <a:defRPr b="1" i="0" sz="3200" u="none" cap="none" strike="noStrike">
                <a:latin typeface="Arial"/>
                <a:ea typeface="Arial"/>
                <a:cs typeface="Arial"/>
                <a:sym typeface="Arial"/>
              </a:defRPr>
            </a:lvl1pPr>
            <a:lvl2pPr lvl="1" marR="0" rtl="0" algn="l">
              <a:lnSpc>
                <a:spcPct val="100000"/>
              </a:lnSpc>
              <a:spcBef>
                <a:spcPts val="800"/>
              </a:spcBef>
              <a:spcAft>
                <a:spcPts val="0"/>
              </a:spcAft>
              <a:buSzPts val="3000"/>
              <a:buFont typeface="Arial"/>
              <a:buNone/>
              <a:defRPr b="1"/>
            </a:lvl2pPr>
            <a:lvl3pPr lvl="2" marR="0" rtl="0" algn="l">
              <a:lnSpc>
                <a:spcPct val="100000"/>
              </a:lnSpc>
              <a:spcBef>
                <a:spcPts val="0"/>
              </a:spcBef>
              <a:spcAft>
                <a:spcPts val="0"/>
              </a:spcAft>
              <a:buSzPts val="3000"/>
              <a:buFont typeface="Arial"/>
              <a:buNone/>
              <a:defRPr b="1"/>
            </a:lvl3pPr>
            <a:lvl4pPr lvl="3" marR="0" rtl="0" algn="l">
              <a:lnSpc>
                <a:spcPct val="100000"/>
              </a:lnSpc>
              <a:spcBef>
                <a:spcPts val="0"/>
              </a:spcBef>
              <a:spcAft>
                <a:spcPts val="0"/>
              </a:spcAft>
              <a:buSzPts val="3000"/>
              <a:buFont typeface="Arial"/>
              <a:buNone/>
              <a:defRPr b="1"/>
            </a:lvl4pPr>
            <a:lvl5pPr lvl="4" marR="0" rtl="0" algn="l">
              <a:lnSpc>
                <a:spcPct val="100000"/>
              </a:lnSpc>
              <a:spcBef>
                <a:spcPts val="0"/>
              </a:spcBef>
              <a:spcAft>
                <a:spcPts val="0"/>
              </a:spcAft>
              <a:buSzPts val="3000"/>
              <a:buFont typeface="Arial"/>
              <a:buNone/>
              <a:defRPr b="1"/>
            </a:lvl5pPr>
            <a:lvl6pPr lvl="5" marR="0" rtl="0" algn="l">
              <a:lnSpc>
                <a:spcPct val="100000"/>
              </a:lnSpc>
              <a:spcBef>
                <a:spcPts val="0"/>
              </a:spcBef>
              <a:spcAft>
                <a:spcPts val="0"/>
              </a:spcAft>
              <a:buSzPts val="3000"/>
              <a:buFont typeface="Arial"/>
              <a:buNone/>
              <a:defRPr b="1"/>
            </a:lvl6pPr>
            <a:lvl7pPr lvl="6" marR="0" rtl="0" algn="l">
              <a:lnSpc>
                <a:spcPct val="100000"/>
              </a:lnSpc>
              <a:spcBef>
                <a:spcPts val="0"/>
              </a:spcBef>
              <a:spcAft>
                <a:spcPts val="0"/>
              </a:spcAft>
              <a:buSzPts val="3000"/>
              <a:buFont typeface="Arial"/>
              <a:buNone/>
              <a:defRPr b="1"/>
            </a:lvl7pPr>
            <a:lvl8pPr lvl="7" marR="0" rtl="0" algn="l">
              <a:lnSpc>
                <a:spcPct val="100000"/>
              </a:lnSpc>
              <a:spcBef>
                <a:spcPts val="0"/>
              </a:spcBef>
              <a:spcAft>
                <a:spcPts val="0"/>
              </a:spcAft>
              <a:buSzPts val="3000"/>
              <a:buFont typeface="Arial"/>
              <a:buNone/>
              <a:defRPr b="1"/>
            </a:lvl8pPr>
            <a:lvl9pPr lvl="8" marR="0" rtl="0" algn="l">
              <a:lnSpc>
                <a:spcPct val="100000"/>
              </a:lnSpc>
              <a:spcBef>
                <a:spcPts val="0"/>
              </a:spcBef>
              <a:spcAft>
                <a:spcPts val="0"/>
              </a:spcAft>
              <a:buSzPts val="3000"/>
              <a:buFont typeface="Arial"/>
              <a:buNone/>
              <a:defRPr b="1"/>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 one column, left">
  <p:cSld name="Section title and description_1_1">
    <p:spTree>
      <p:nvGrpSpPr>
        <p:cNvPr id="1117" name="Shape 1117"/>
        <p:cNvGrpSpPr/>
        <p:nvPr/>
      </p:nvGrpSpPr>
      <p:grpSpPr>
        <a:xfrm>
          <a:off x="0" y="0"/>
          <a:ext cx="0" cy="0"/>
          <a:chOff x="0" y="0"/>
          <a:chExt cx="0" cy="0"/>
        </a:xfrm>
      </p:grpSpPr>
      <p:sp>
        <p:nvSpPr>
          <p:cNvPr id="1118" name="Google Shape;1118;p49"/>
          <p:cNvSpPr txBox="1"/>
          <p:nvPr>
            <p:ph idx="1" type="body"/>
          </p:nvPr>
        </p:nvSpPr>
        <p:spPr>
          <a:xfrm>
            <a:off x="5024275" y="445025"/>
            <a:ext cx="3837000" cy="38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15000"/>
              </a:lnSpc>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15000"/>
              </a:lnSpc>
              <a:spcBef>
                <a:spcPts val="1600"/>
              </a:spcBef>
              <a:spcAft>
                <a:spcPts val="160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119" name="Google Shape;1119;p49"/>
          <p:cNvSpPr txBox="1"/>
          <p:nvPr>
            <p:ph type="title"/>
          </p:nvPr>
        </p:nvSpPr>
        <p:spPr>
          <a:xfrm>
            <a:off x="424825" y="258975"/>
            <a:ext cx="3666300" cy="625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highlight>
                  <a:srgbClr val="FFFFFF"/>
                </a:highlight>
                <a:latin typeface="Arial"/>
                <a:ea typeface="Arial"/>
                <a:cs typeface="Arial"/>
                <a:sym typeface="Arial"/>
              </a:defRPr>
            </a:lvl1pPr>
            <a:lvl2pPr lvl="1" rtl="0" algn="l">
              <a:lnSpc>
                <a:spcPct val="100000"/>
              </a:lnSpc>
              <a:spcBef>
                <a:spcPts val="800"/>
              </a:spcBef>
              <a:spcAft>
                <a:spcPts val="0"/>
              </a:spcAft>
              <a:buClr>
                <a:schemeClr val="dk1"/>
              </a:buClr>
              <a:buSzPts val="3000"/>
              <a:buFont typeface="Arial"/>
              <a:buNone/>
              <a:defRPr b="1" sz="3000">
                <a:solidFill>
                  <a:schemeClr val="dk1"/>
                </a:solidFill>
              </a:defRPr>
            </a:lvl2pPr>
            <a:lvl3pPr lvl="2" rtl="0" algn="l">
              <a:lnSpc>
                <a:spcPct val="100000"/>
              </a:lnSpc>
              <a:spcBef>
                <a:spcPts val="0"/>
              </a:spcBef>
              <a:spcAft>
                <a:spcPts val="0"/>
              </a:spcAft>
              <a:buClr>
                <a:schemeClr val="dk1"/>
              </a:buClr>
              <a:buSzPts val="3000"/>
              <a:buFont typeface="Arial"/>
              <a:buNone/>
              <a:defRPr b="1" sz="3000">
                <a:solidFill>
                  <a:schemeClr val="dk1"/>
                </a:solidFill>
              </a:defRPr>
            </a:lvl3pPr>
            <a:lvl4pPr lvl="3" rtl="0" algn="l">
              <a:lnSpc>
                <a:spcPct val="100000"/>
              </a:lnSpc>
              <a:spcBef>
                <a:spcPts val="0"/>
              </a:spcBef>
              <a:spcAft>
                <a:spcPts val="0"/>
              </a:spcAft>
              <a:buClr>
                <a:schemeClr val="dk1"/>
              </a:buClr>
              <a:buSzPts val="3000"/>
              <a:buFont typeface="Arial"/>
              <a:buNone/>
              <a:defRPr b="1" sz="3000">
                <a:solidFill>
                  <a:schemeClr val="dk1"/>
                </a:solidFill>
              </a:defRPr>
            </a:lvl4pPr>
            <a:lvl5pPr lvl="4" rtl="0" algn="l">
              <a:lnSpc>
                <a:spcPct val="100000"/>
              </a:lnSpc>
              <a:spcBef>
                <a:spcPts val="0"/>
              </a:spcBef>
              <a:spcAft>
                <a:spcPts val="0"/>
              </a:spcAft>
              <a:buClr>
                <a:schemeClr val="dk1"/>
              </a:buClr>
              <a:buSzPts val="3000"/>
              <a:buFont typeface="Arial"/>
              <a:buNone/>
              <a:defRPr b="1" sz="3000">
                <a:solidFill>
                  <a:schemeClr val="dk1"/>
                </a:solidFill>
              </a:defRPr>
            </a:lvl5pPr>
            <a:lvl6pPr lvl="5" rtl="0" algn="l">
              <a:lnSpc>
                <a:spcPct val="100000"/>
              </a:lnSpc>
              <a:spcBef>
                <a:spcPts val="0"/>
              </a:spcBef>
              <a:spcAft>
                <a:spcPts val="0"/>
              </a:spcAft>
              <a:buClr>
                <a:schemeClr val="dk1"/>
              </a:buClr>
              <a:buSzPts val="3000"/>
              <a:buFont typeface="Arial"/>
              <a:buNone/>
              <a:defRPr b="1" sz="3000">
                <a:solidFill>
                  <a:schemeClr val="dk1"/>
                </a:solidFill>
              </a:defRPr>
            </a:lvl6pPr>
            <a:lvl7pPr lvl="6" rtl="0" algn="l">
              <a:lnSpc>
                <a:spcPct val="100000"/>
              </a:lnSpc>
              <a:spcBef>
                <a:spcPts val="0"/>
              </a:spcBef>
              <a:spcAft>
                <a:spcPts val="0"/>
              </a:spcAft>
              <a:buClr>
                <a:schemeClr val="dk1"/>
              </a:buClr>
              <a:buSzPts val="3000"/>
              <a:buFont typeface="Arial"/>
              <a:buNone/>
              <a:defRPr b="1" sz="3000">
                <a:solidFill>
                  <a:schemeClr val="dk1"/>
                </a:solidFill>
              </a:defRPr>
            </a:lvl7pPr>
            <a:lvl8pPr lvl="7" rtl="0" algn="l">
              <a:lnSpc>
                <a:spcPct val="100000"/>
              </a:lnSpc>
              <a:spcBef>
                <a:spcPts val="0"/>
              </a:spcBef>
              <a:spcAft>
                <a:spcPts val="0"/>
              </a:spcAft>
              <a:buClr>
                <a:schemeClr val="dk1"/>
              </a:buClr>
              <a:buSzPts val="3000"/>
              <a:buFont typeface="Arial"/>
              <a:buNone/>
              <a:defRPr b="1" sz="3000">
                <a:solidFill>
                  <a:schemeClr val="dk1"/>
                </a:solidFill>
              </a:defRPr>
            </a:lvl8pPr>
            <a:lvl9pPr lvl="8" rtl="0" algn="l">
              <a:lnSpc>
                <a:spcPct val="100000"/>
              </a:lnSpc>
              <a:spcBef>
                <a:spcPts val="0"/>
              </a:spcBef>
              <a:spcAft>
                <a:spcPts val="0"/>
              </a:spcAft>
              <a:buClr>
                <a:schemeClr val="dk1"/>
              </a:buClr>
              <a:buSzPts val="3000"/>
              <a:buFont typeface="Arial"/>
              <a:buNone/>
              <a:defRPr b="1" sz="30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Presentation title simple, preheader">
  <p:cSld name="Cover Intro Option 2">
    <p:spTree>
      <p:nvGrpSpPr>
        <p:cNvPr id="1120" name="Shape 1120"/>
        <p:cNvGrpSpPr/>
        <p:nvPr/>
      </p:nvGrpSpPr>
      <p:grpSpPr>
        <a:xfrm>
          <a:off x="0" y="0"/>
          <a:ext cx="0" cy="0"/>
          <a:chOff x="0" y="0"/>
          <a:chExt cx="0" cy="0"/>
        </a:xfrm>
      </p:grpSpPr>
      <p:sp>
        <p:nvSpPr>
          <p:cNvPr id="1121" name="Google Shape;1121;p50"/>
          <p:cNvSpPr txBox="1"/>
          <p:nvPr>
            <p:ph idx="1" type="subTitle"/>
          </p:nvPr>
        </p:nvSpPr>
        <p:spPr>
          <a:xfrm>
            <a:off x="422025" y="881476"/>
            <a:ext cx="7508700" cy="2601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1pPr>
            <a:lvl2pPr lvl="1" marR="0" rtl="0" algn="l">
              <a:lnSpc>
                <a:spcPct val="100000"/>
              </a:lnSpc>
              <a:spcBef>
                <a:spcPts val="40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9pPr>
          </a:lstStyle>
          <a:p/>
        </p:txBody>
      </p:sp>
      <p:sp>
        <p:nvSpPr>
          <p:cNvPr id="1122" name="Google Shape;1122;p50"/>
          <p:cNvSpPr txBox="1"/>
          <p:nvPr>
            <p:ph type="title"/>
          </p:nvPr>
        </p:nvSpPr>
        <p:spPr>
          <a:xfrm>
            <a:off x="401075" y="1141450"/>
            <a:ext cx="84000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800"/>
              <a:buNone/>
              <a:defRPr sz="4800"/>
            </a:lvl1pPr>
            <a:lvl2pPr lvl="1" rtl="0" algn="l">
              <a:lnSpc>
                <a:spcPct val="100000"/>
              </a:lnSpc>
              <a:spcBef>
                <a:spcPts val="80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descr="ASU_Horiz_RGB_Digital_MaroonGold.png" id="1123" name="Google Shape;1123;p50"/>
          <p:cNvPicPr preferRelativeResize="0"/>
          <p:nvPr/>
        </p:nvPicPr>
        <p:blipFill rotWithShape="1">
          <a:blip r:embed="rId2">
            <a:alphaModFix/>
          </a:blip>
          <a:srcRect b="0" l="0" r="0" t="-4997"/>
          <a:stretch/>
        </p:blipFill>
        <p:spPr>
          <a:xfrm>
            <a:off x="147537" y="3991868"/>
            <a:ext cx="4009200" cy="1112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lank" type="title">
  <p:cSld name="TITLE">
    <p:bg>
      <p:bgPr>
        <a:noFill/>
      </p:bgPr>
    </p:bg>
    <p:spTree>
      <p:nvGrpSpPr>
        <p:cNvPr id="22"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Presentation title, photo background">
  <p:cSld name="1_20 Title slide with photo placeholder">
    <p:bg>
      <p:bgPr>
        <a:solidFill>
          <a:schemeClr val="lt1"/>
        </a:solidFill>
      </p:bgPr>
    </p:bg>
    <p:spTree>
      <p:nvGrpSpPr>
        <p:cNvPr id="1124" name="Shape 1124"/>
        <p:cNvGrpSpPr/>
        <p:nvPr/>
      </p:nvGrpSpPr>
      <p:grpSpPr>
        <a:xfrm>
          <a:off x="0" y="0"/>
          <a:ext cx="0" cy="0"/>
          <a:chOff x="0" y="0"/>
          <a:chExt cx="0" cy="0"/>
        </a:xfrm>
      </p:grpSpPr>
      <p:sp>
        <p:nvSpPr>
          <p:cNvPr id="1125" name="Google Shape;1125;p51"/>
          <p:cNvSpPr/>
          <p:nvPr>
            <p:ph idx="2" type="pic"/>
          </p:nvPr>
        </p:nvSpPr>
        <p:spPr>
          <a:xfrm>
            <a:off x="50" y="-3150"/>
            <a:ext cx="9144000" cy="4050300"/>
          </a:xfrm>
          <a:prstGeom prst="rect">
            <a:avLst/>
          </a:prstGeom>
          <a:noFill/>
          <a:ln>
            <a:noFill/>
          </a:ln>
        </p:spPr>
      </p:sp>
      <p:sp>
        <p:nvSpPr>
          <p:cNvPr id="1126" name="Google Shape;1126;p51"/>
          <p:cNvSpPr txBox="1"/>
          <p:nvPr>
            <p:ph type="ctrTitle"/>
          </p:nvPr>
        </p:nvSpPr>
        <p:spPr>
          <a:xfrm>
            <a:off x="424925" y="1362325"/>
            <a:ext cx="8294100" cy="20526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highlight>
                  <a:schemeClr val="lt1"/>
                </a:highlight>
                <a:latin typeface="Arial"/>
                <a:ea typeface="Arial"/>
                <a:cs typeface="Arial"/>
                <a:sym typeface="Arial"/>
              </a:defRPr>
            </a:lvl1pPr>
            <a:lvl2pPr lvl="1" rtl="0" algn="ctr">
              <a:lnSpc>
                <a:spcPct val="100000"/>
              </a:lnSpc>
              <a:spcBef>
                <a:spcPts val="0"/>
              </a:spcBef>
              <a:spcAft>
                <a:spcPts val="0"/>
              </a:spcAft>
              <a:buClr>
                <a:schemeClr val="dk1"/>
              </a:buClr>
              <a:buSzPts val="4800"/>
              <a:buFont typeface="Arial"/>
              <a:buNone/>
              <a:defRPr b="1" sz="4800">
                <a:solidFill>
                  <a:schemeClr val="dk1"/>
                </a:solidFill>
              </a:defRPr>
            </a:lvl2pPr>
            <a:lvl3pPr lvl="2" rtl="0" algn="ctr">
              <a:lnSpc>
                <a:spcPct val="100000"/>
              </a:lnSpc>
              <a:spcBef>
                <a:spcPts val="0"/>
              </a:spcBef>
              <a:spcAft>
                <a:spcPts val="0"/>
              </a:spcAft>
              <a:buClr>
                <a:schemeClr val="dk1"/>
              </a:buClr>
              <a:buSzPts val="4800"/>
              <a:buFont typeface="Arial"/>
              <a:buNone/>
              <a:defRPr b="1" sz="4800">
                <a:solidFill>
                  <a:schemeClr val="dk1"/>
                </a:solidFill>
              </a:defRPr>
            </a:lvl3pPr>
            <a:lvl4pPr lvl="3" rtl="0" algn="ctr">
              <a:lnSpc>
                <a:spcPct val="100000"/>
              </a:lnSpc>
              <a:spcBef>
                <a:spcPts val="0"/>
              </a:spcBef>
              <a:spcAft>
                <a:spcPts val="0"/>
              </a:spcAft>
              <a:buClr>
                <a:schemeClr val="dk1"/>
              </a:buClr>
              <a:buSzPts val="4800"/>
              <a:buFont typeface="Arial"/>
              <a:buNone/>
              <a:defRPr b="1" sz="4800">
                <a:solidFill>
                  <a:schemeClr val="dk1"/>
                </a:solidFill>
              </a:defRPr>
            </a:lvl4pPr>
            <a:lvl5pPr lvl="4" rtl="0" algn="ctr">
              <a:lnSpc>
                <a:spcPct val="100000"/>
              </a:lnSpc>
              <a:spcBef>
                <a:spcPts val="0"/>
              </a:spcBef>
              <a:spcAft>
                <a:spcPts val="0"/>
              </a:spcAft>
              <a:buClr>
                <a:schemeClr val="dk1"/>
              </a:buClr>
              <a:buSzPts val="4800"/>
              <a:buFont typeface="Arial"/>
              <a:buNone/>
              <a:defRPr b="1" sz="4800">
                <a:solidFill>
                  <a:schemeClr val="dk1"/>
                </a:solidFill>
              </a:defRPr>
            </a:lvl5pPr>
            <a:lvl6pPr lvl="5" rtl="0" algn="ctr">
              <a:lnSpc>
                <a:spcPct val="100000"/>
              </a:lnSpc>
              <a:spcBef>
                <a:spcPts val="0"/>
              </a:spcBef>
              <a:spcAft>
                <a:spcPts val="0"/>
              </a:spcAft>
              <a:buClr>
                <a:schemeClr val="dk1"/>
              </a:buClr>
              <a:buSzPts val="4800"/>
              <a:buFont typeface="Arial"/>
              <a:buNone/>
              <a:defRPr b="1" sz="4800">
                <a:solidFill>
                  <a:schemeClr val="dk1"/>
                </a:solidFill>
              </a:defRPr>
            </a:lvl6pPr>
            <a:lvl7pPr lvl="6" rtl="0" algn="ctr">
              <a:lnSpc>
                <a:spcPct val="100000"/>
              </a:lnSpc>
              <a:spcBef>
                <a:spcPts val="0"/>
              </a:spcBef>
              <a:spcAft>
                <a:spcPts val="0"/>
              </a:spcAft>
              <a:buClr>
                <a:schemeClr val="dk1"/>
              </a:buClr>
              <a:buSzPts val="4800"/>
              <a:buFont typeface="Arial"/>
              <a:buNone/>
              <a:defRPr b="1" sz="4800">
                <a:solidFill>
                  <a:schemeClr val="dk1"/>
                </a:solidFill>
              </a:defRPr>
            </a:lvl7pPr>
            <a:lvl8pPr lvl="7" rtl="0" algn="ctr">
              <a:lnSpc>
                <a:spcPct val="100000"/>
              </a:lnSpc>
              <a:spcBef>
                <a:spcPts val="0"/>
              </a:spcBef>
              <a:spcAft>
                <a:spcPts val="0"/>
              </a:spcAft>
              <a:buClr>
                <a:schemeClr val="dk1"/>
              </a:buClr>
              <a:buSzPts val="4800"/>
              <a:buFont typeface="Arial"/>
              <a:buNone/>
              <a:defRPr b="1" sz="4800">
                <a:solidFill>
                  <a:schemeClr val="dk1"/>
                </a:solidFill>
              </a:defRPr>
            </a:lvl8pPr>
            <a:lvl9pPr lvl="8" rtl="0" algn="ctr">
              <a:lnSpc>
                <a:spcPct val="100000"/>
              </a:lnSpc>
              <a:spcBef>
                <a:spcPts val="0"/>
              </a:spcBef>
              <a:spcAft>
                <a:spcPts val="0"/>
              </a:spcAft>
              <a:buClr>
                <a:schemeClr val="dk1"/>
              </a:buClr>
              <a:buSzPts val="4800"/>
              <a:buFont typeface="Arial"/>
              <a:buNone/>
              <a:defRPr b="1" sz="4800">
                <a:solidFill>
                  <a:schemeClr val="dk1"/>
                </a:solidFill>
              </a:defRPr>
            </a:lvl9pPr>
          </a:lstStyle>
          <a:p/>
        </p:txBody>
      </p:sp>
      <p:sp>
        <p:nvSpPr>
          <p:cNvPr id="1127" name="Google Shape;1127;p51"/>
          <p:cNvSpPr txBox="1"/>
          <p:nvPr>
            <p:ph idx="1" type="body"/>
          </p:nvPr>
        </p:nvSpPr>
        <p:spPr>
          <a:xfrm>
            <a:off x="4208300" y="4271250"/>
            <a:ext cx="4510800" cy="556500"/>
          </a:xfrm>
          <a:prstGeom prst="rect">
            <a:avLst/>
          </a:prstGeom>
          <a:noFill/>
          <a:ln>
            <a:noFill/>
          </a:ln>
        </p:spPr>
        <p:txBody>
          <a:bodyPr anchorCtr="0" anchor="t" bIns="91425" lIns="0" spcFirstLastPara="1" rIns="0" wrap="square" tIns="0">
            <a:noAutofit/>
          </a:bodyPr>
          <a:lstStyle>
            <a:lvl1pPr indent="-228600" lvl="0" marL="457200" marR="0" rtl="0" algn="l">
              <a:lnSpc>
                <a:spcPct val="100000"/>
              </a:lnSpc>
              <a:spcBef>
                <a:spcPts val="0"/>
              </a:spcBef>
              <a:spcAft>
                <a:spcPts val="0"/>
              </a:spcAft>
              <a:buClr>
                <a:srgbClr val="000000"/>
              </a:buClr>
              <a:buSzPts val="1200"/>
              <a:buNone/>
              <a:defRPr b="1" i="0" sz="1200" u="none" cap="none" strike="noStrike">
                <a:solidFill>
                  <a:srgbClr val="000000"/>
                </a:solidFill>
              </a:defRPr>
            </a:lvl1pPr>
            <a:lvl2pPr indent="-228600" lvl="1" marL="914400" marR="0" rtl="0" algn="l">
              <a:lnSpc>
                <a:spcPct val="100000"/>
              </a:lnSpc>
              <a:spcBef>
                <a:spcPts val="0"/>
              </a:spcBef>
              <a:spcAft>
                <a:spcPts val="0"/>
              </a:spcAft>
              <a:buClr>
                <a:srgbClr val="000000"/>
              </a:buClr>
              <a:buSzPts val="1200"/>
              <a:buNone/>
              <a:defRPr i="0" sz="120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1200"/>
              <a:buNone/>
              <a:defRPr i="0" sz="120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1200"/>
              <a:buNone/>
              <a:defRPr i="0" sz="120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1200"/>
              <a:buNone/>
              <a:defRPr i="0" sz="120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sz="80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sz="80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sz="80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sz="800" u="none" cap="none" strike="noStrike">
                <a:solidFill>
                  <a:srgbClr val="000000"/>
                </a:solidFill>
              </a:defRPr>
            </a:lvl9pPr>
          </a:lstStyle>
          <a:p/>
        </p:txBody>
      </p:sp>
      <p:pic>
        <p:nvPicPr>
          <p:cNvPr descr="ASU_Horiz_RGB_Digital_MaroonGold.png" id="1128" name="Google Shape;1128;p51"/>
          <p:cNvPicPr preferRelativeResize="0"/>
          <p:nvPr/>
        </p:nvPicPr>
        <p:blipFill rotWithShape="1">
          <a:blip r:embed="rId2">
            <a:alphaModFix/>
          </a:blip>
          <a:srcRect b="0" l="0" r="0" t="0"/>
          <a:stretch/>
        </p:blipFill>
        <p:spPr>
          <a:xfrm>
            <a:off x="147525" y="4047100"/>
            <a:ext cx="4009200" cy="10574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with preheader, gold">
  <p:cSld name="Gold chapter break or bold statement gold_2">
    <p:bg>
      <p:bgPr>
        <a:solidFill>
          <a:schemeClr val="accent1"/>
        </a:solidFill>
      </p:bgPr>
    </p:bg>
    <p:spTree>
      <p:nvGrpSpPr>
        <p:cNvPr id="1129" name="Shape 1129"/>
        <p:cNvGrpSpPr/>
        <p:nvPr/>
      </p:nvGrpSpPr>
      <p:grpSpPr>
        <a:xfrm>
          <a:off x="0" y="0"/>
          <a:ext cx="0" cy="0"/>
          <a:chOff x="0" y="0"/>
          <a:chExt cx="0" cy="0"/>
        </a:xfrm>
      </p:grpSpPr>
      <p:sp>
        <p:nvSpPr>
          <p:cNvPr id="1130" name="Google Shape;1130;p52"/>
          <p:cNvSpPr txBox="1"/>
          <p:nvPr>
            <p:ph idx="1" type="subTitle"/>
          </p:nvPr>
        </p:nvSpPr>
        <p:spPr>
          <a:xfrm>
            <a:off x="419775" y="882950"/>
            <a:ext cx="8299200" cy="214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lt1"/>
                </a:highlight>
                <a:latin typeface="Arial"/>
                <a:ea typeface="Arial"/>
                <a:cs typeface="Arial"/>
                <a:sym typeface="Arial"/>
              </a:defRPr>
            </a:lvl1pPr>
            <a:lvl2pPr lvl="1"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2pPr>
            <a:lvl3pPr lvl="2"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3pPr>
            <a:lvl4pPr lvl="3"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4pPr>
            <a:lvl5pPr lvl="4"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5pPr>
            <a:lvl6pPr lvl="5"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6pPr>
            <a:lvl7pPr lvl="6"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7pPr>
            <a:lvl8pPr lvl="7"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8pPr>
            <a:lvl9pPr lvl="8"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9pPr>
          </a:lstStyle>
          <a:p/>
        </p:txBody>
      </p:sp>
      <p:sp>
        <p:nvSpPr>
          <p:cNvPr id="1131" name="Google Shape;1131;p52"/>
          <p:cNvSpPr txBox="1"/>
          <p:nvPr>
            <p:ph type="title"/>
          </p:nvPr>
        </p:nvSpPr>
        <p:spPr>
          <a:xfrm>
            <a:off x="419800" y="1136400"/>
            <a:ext cx="8299200" cy="369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6000"/>
              <a:buNone/>
              <a:defRPr sz="6000"/>
            </a:lvl1pPr>
            <a:lvl2pPr lvl="1" rtl="0" algn="l">
              <a:lnSpc>
                <a:spcPct val="100000"/>
              </a:lnSpc>
              <a:spcBef>
                <a:spcPts val="80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with preheader, white">
  <p:cSld name="CUSTOM">
    <p:spTree>
      <p:nvGrpSpPr>
        <p:cNvPr id="1132" name="Shape 1132"/>
        <p:cNvGrpSpPr/>
        <p:nvPr/>
      </p:nvGrpSpPr>
      <p:grpSpPr>
        <a:xfrm>
          <a:off x="0" y="0"/>
          <a:ext cx="0" cy="0"/>
          <a:chOff x="0" y="0"/>
          <a:chExt cx="0" cy="0"/>
        </a:xfrm>
      </p:grpSpPr>
      <p:sp>
        <p:nvSpPr>
          <p:cNvPr id="1133" name="Google Shape;1133;p53"/>
          <p:cNvSpPr txBox="1"/>
          <p:nvPr>
            <p:ph idx="1" type="subTitle"/>
          </p:nvPr>
        </p:nvSpPr>
        <p:spPr>
          <a:xfrm>
            <a:off x="419775" y="882950"/>
            <a:ext cx="8299200" cy="214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1pPr>
            <a:lvl2pPr lvl="1"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2pPr>
            <a:lvl3pPr lvl="2"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3pPr>
            <a:lvl4pPr lvl="3"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4pPr>
            <a:lvl5pPr lvl="4"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5pPr>
            <a:lvl6pPr lvl="5"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6pPr>
            <a:lvl7pPr lvl="6"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7pPr>
            <a:lvl8pPr lvl="7"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8pPr>
            <a:lvl9pPr lvl="8"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9pPr>
          </a:lstStyle>
          <a:p/>
        </p:txBody>
      </p:sp>
      <p:sp>
        <p:nvSpPr>
          <p:cNvPr id="1134" name="Google Shape;1134;p53"/>
          <p:cNvSpPr txBox="1"/>
          <p:nvPr>
            <p:ph type="title"/>
          </p:nvPr>
        </p:nvSpPr>
        <p:spPr>
          <a:xfrm>
            <a:off x="419800" y="1136400"/>
            <a:ext cx="8299200" cy="369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6000"/>
              <a:buNone/>
              <a:defRPr sz="6000"/>
            </a:lvl1pPr>
            <a:lvl2pPr lvl="1" rtl="0" algn="l">
              <a:lnSpc>
                <a:spcPct val="100000"/>
              </a:lnSpc>
              <a:spcBef>
                <a:spcPts val="80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with preheader, black">
  <p:cSld name="CUSTOM_11">
    <p:bg>
      <p:bgPr>
        <a:solidFill>
          <a:schemeClr val="dk1"/>
        </a:solidFill>
      </p:bgPr>
    </p:bg>
    <p:spTree>
      <p:nvGrpSpPr>
        <p:cNvPr id="1135" name="Shape 1135"/>
        <p:cNvGrpSpPr/>
        <p:nvPr/>
      </p:nvGrpSpPr>
      <p:grpSpPr>
        <a:xfrm>
          <a:off x="0" y="0"/>
          <a:ext cx="0" cy="0"/>
          <a:chOff x="0" y="0"/>
          <a:chExt cx="0" cy="0"/>
        </a:xfrm>
      </p:grpSpPr>
      <p:sp>
        <p:nvSpPr>
          <p:cNvPr id="1136" name="Google Shape;1136;p54"/>
          <p:cNvSpPr txBox="1"/>
          <p:nvPr>
            <p:ph idx="1" type="subTitle"/>
          </p:nvPr>
        </p:nvSpPr>
        <p:spPr>
          <a:xfrm>
            <a:off x="419775" y="882950"/>
            <a:ext cx="8299200" cy="214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1pPr>
            <a:lvl2pPr lvl="1" marR="0" rtl="0" algn="l">
              <a:lnSpc>
                <a:spcPct val="90000"/>
              </a:lnSpc>
              <a:spcBef>
                <a:spcPts val="40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2pPr>
            <a:lvl3pPr lvl="2"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3pPr>
            <a:lvl4pPr lvl="3"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4pPr>
            <a:lvl5pPr lvl="4"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5pPr>
            <a:lvl6pPr lvl="5"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6pPr>
            <a:lvl7pPr lvl="6"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7pPr>
            <a:lvl8pPr lvl="7"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8pPr>
            <a:lvl9pPr lvl="8"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9pPr>
          </a:lstStyle>
          <a:p/>
        </p:txBody>
      </p:sp>
      <p:sp>
        <p:nvSpPr>
          <p:cNvPr id="1137" name="Google Shape;1137;p54"/>
          <p:cNvSpPr txBox="1"/>
          <p:nvPr>
            <p:ph type="title"/>
          </p:nvPr>
        </p:nvSpPr>
        <p:spPr>
          <a:xfrm>
            <a:off x="419800" y="1136400"/>
            <a:ext cx="8299200" cy="369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6000"/>
              <a:buNone/>
              <a:defRPr sz="6000">
                <a:solidFill>
                  <a:schemeClr val="lt1"/>
                </a:solidFill>
              </a:defRPr>
            </a:lvl1pPr>
            <a:lvl2pPr lvl="1" rtl="0" algn="l">
              <a:lnSpc>
                <a:spcPct val="100000"/>
              </a:lnSpc>
              <a:spcBef>
                <a:spcPts val="80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with preheader, maroon">
  <p:cSld name="Gold chapter break or bold statement gold_2_1">
    <p:bg>
      <p:bgPr>
        <a:solidFill>
          <a:schemeClr val="accent2"/>
        </a:solidFill>
      </p:bgPr>
    </p:bg>
    <p:spTree>
      <p:nvGrpSpPr>
        <p:cNvPr id="1138" name="Shape 1138"/>
        <p:cNvGrpSpPr/>
        <p:nvPr/>
      </p:nvGrpSpPr>
      <p:grpSpPr>
        <a:xfrm>
          <a:off x="0" y="0"/>
          <a:ext cx="0" cy="0"/>
          <a:chOff x="0" y="0"/>
          <a:chExt cx="0" cy="0"/>
        </a:xfrm>
      </p:grpSpPr>
      <p:sp>
        <p:nvSpPr>
          <p:cNvPr id="1139" name="Google Shape;1139;p55"/>
          <p:cNvSpPr txBox="1"/>
          <p:nvPr>
            <p:ph idx="1" type="subTitle"/>
          </p:nvPr>
        </p:nvSpPr>
        <p:spPr>
          <a:xfrm>
            <a:off x="419775" y="882950"/>
            <a:ext cx="8299200" cy="214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lt1"/>
                </a:highlight>
                <a:latin typeface="Arial"/>
                <a:ea typeface="Arial"/>
                <a:cs typeface="Arial"/>
                <a:sym typeface="Arial"/>
              </a:defRPr>
            </a:lvl1pPr>
            <a:lvl2pPr lvl="1"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2pPr>
            <a:lvl3pPr lvl="2"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3pPr>
            <a:lvl4pPr lvl="3"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4pPr>
            <a:lvl5pPr lvl="4"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5pPr>
            <a:lvl6pPr lvl="5"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6pPr>
            <a:lvl7pPr lvl="6"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7pPr>
            <a:lvl8pPr lvl="7"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8pPr>
            <a:lvl9pPr lvl="8" marR="0" rtl="0" algn="l">
              <a:lnSpc>
                <a:spcPct val="90000"/>
              </a:lnSpc>
              <a:spcBef>
                <a:spcPts val="0"/>
              </a:spcBef>
              <a:spcAft>
                <a:spcPts val="0"/>
              </a:spcAft>
              <a:buClr>
                <a:srgbClr val="000000"/>
              </a:buClr>
              <a:buSzPts val="1600"/>
              <a:buFont typeface="Arial"/>
              <a:buNone/>
              <a:defRPr b="1" i="0" sz="1600" u="none" cap="none" strike="noStrike">
                <a:solidFill>
                  <a:srgbClr val="000000"/>
                </a:solidFill>
                <a:highlight>
                  <a:schemeClr val="accent1"/>
                </a:highlight>
                <a:latin typeface="Arial"/>
                <a:ea typeface="Arial"/>
                <a:cs typeface="Arial"/>
                <a:sym typeface="Arial"/>
              </a:defRPr>
            </a:lvl9pPr>
          </a:lstStyle>
          <a:p/>
        </p:txBody>
      </p:sp>
      <p:sp>
        <p:nvSpPr>
          <p:cNvPr id="1140" name="Google Shape;1140;p55"/>
          <p:cNvSpPr txBox="1"/>
          <p:nvPr>
            <p:ph type="title"/>
          </p:nvPr>
        </p:nvSpPr>
        <p:spPr>
          <a:xfrm>
            <a:off x="419800" y="1136400"/>
            <a:ext cx="8299200" cy="369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6000"/>
              <a:buNone/>
              <a:defRPr sz="6000">
                <a:solidFill>
                  <a:schemeClr val="lt1"/>
                </a:solidFill>
              </a:defRPr>
            </a:lvl1pPr>
            <a:lvl2pPr lvl="1" rtl="0" algn="l">
              <a:lnSpc>
                <a:spcPct val="100000"/>
              </a:lnSpc>
              <a:spcBef>
                <a:spcPts val="80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pattern">
  <p:cSld name="Chapter break bar_2_2">
    <p:spTree>
      <p:nvGrpSpPr>
        <p:cNvPr id="1141" name="Shape 1141"/>
        <p:cNvGrpSpPr/>
        <p:nvPr/>
      </p:nvGrpSpPr>
      <p:grpSpPr>
        <a:xfrm>
          <a:off x="0" y="0"/>
          <a:ext cx="0" cy="0"/>
          <a:chOff x="0" y="0"/>
          <a:chExt cx="0" cy="0"/>
        </a:xfrm>
      </p:grpSpPr>
      <p:pic>
        <p:nvPicPr>
          <p:cNvPr id="1142" name="Google Shape;1142;p56"/>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1143" name="Google Shape;1143;p56"/>
          <p:cNvSpPr txBox="1"/>
          <p:nvPr>
            <p:ph type="title"/>
          </p:nvPr>
        </p:nvSpPr>
        <p:spPr>
          <a:xfrm>
            <a:off x="431125" y="0"/>
            <a:ext cx="8288100" cy="5143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400"/>
              <a:buFont typeface="Arial"/>
              <a:buNone/>
              <a:defRPr b="1" i="0" sz="4400" u="none" cap="none" strike="noStrike">
                <a:highlight>
                  <a:schemeClr val="accent1"/>
                </a:highlight>
                <a:latin typeface="Arial"/>
                <a:ea typeface="Arial"/>
                <a:cs typeface="Arial"/>
                <a:sym typeface="Arial"/>
              </a:defRPr>
            </a:lvl1pPr>
            <a:lvl2pPr lvl="1" marR="0" rtl="0" algn="l">
              <a:lnSpc>
                <a:spcPct val="100000"/>
              </a:lnSpc>
              <a:spcBef>
                <a:spcPts val="0"/>
              </a:spcBef>
              <a:spcAft>
                <a:spcPts val="0"/>
              </a:spcAft>
              <a:buClr>
                <a:schemeClr val="accent1"/>
              </a:buClr>
              <a:buSzPts val="4400"/>
              <a:buFont typeface="Arial"/>
              <a:buNone/>
              <a:defRPr b="1" sz="4400">
                <a:solidFill>
                  <a:schemeClr val="accent1"/>
                </a:solidFill>
              </a:defRPr>
            </a:lvl2pPr>
            <a:lvl3pPr lvl="2" marR="0" rtl="0" algn="l">
              <a:lnSpc>
                <a:spcPct val="100000"/>
              </a:lnSpc>
              <a:spcBef>
                <a:spcPts val="0"/>
              </a:spcBef>
              <a:spcAft>
                <a:spcPts val="0"/>
              </a:spcAft>
              <a:buClr>
                <a:schemeClr val="accent1"/>
              </a:buClr>
              <a:buSzPts val="4400"/>
              <a:buFont typeface="Arial"/>
              <a:buNone/>
              <a:defRPr b="1" sz="4400">
                <a:solidFill>
                  <a:schemeClr val="accent1"/>
                </a:solidFill>
              </a:defRPr>
            </a:lvl3pPr>
            <a:lvl4pPr lvl="3" marR="0" rtl="0" algn="l">
              <a:lnSpc>
                <a:spcPct val="100000"/>
              </a:lnSpc>
              <a:spcBef>
                <a:spcPts val="0"/>
              </a:spcBef>
              <a:spcAft>
                <a:spcPts val="0"/>
              </a:spcAft>
              <a:buClr>
                <a:schemeClr val="accent1"/>
              </a:buClr>
              <a:buSzPts val="4400"/>
              <a:buFont typeface="Arial"/>
              <a:buNone/>
              <a:defRPr b="1" sz="4400">
                <a:solidFill>
                  <a:schemeClr val="accent1"/>
                </a:solidFill>
              </a:defRPr>
            </a:lvl4pPr>
            <a:lvl5pPr lvl="4" marR="0" rtl="0" algn="l">
              <a:lnSpc>
                <a:spcPct val="100000"/>
              </a:lnSpc>
              <a:spcBef>
                <a:spcPts val="0"/>
              </a:spcBef>
              <a:spcAft>
                <a:spcPts val="0"/>
              </a:spcAft>
              <a:buClr>
                <a:schemeClr val="accent1"/>
              </a:buClr>
              <a:buSzPts val="4400"/>
              <a:buFont typeface="Arial"/>
              <a:buNone/>
              <a:defRPr b="1" sz="4400">
                <a:solidFill>
                  <a:schemeClr val="accent1"/>
                </a:solidFill>
              </a:defRPr>
            </a:lvl5pPr>
            <a:lvl6pPr lvl="5" marR="0" rtl="0" algn="l">
              <a:lnSpc>
                <a:spcPct val="100000"/>
              </a:lnSpc>
              <a:spcBef>
                <a:spcPts val="0"/>
              </a:spcBef>
              <a:spcAft>
                <a:spcPts val="0"/>
              </a:spcAft>
              <a:buClr>
                <a:schemeClr val="accent1"/>
              </a:buClr>
              <a:buSzPts val="4400"/>
              <a:buFont typeface="Arial"/>
              <a:buNone/>
              <a:defRPr b="1" sz="4400">
                <a:solidFill>
                  <a:schemeClr val="accent1"/>
                </a:solidFill>
              </a:defRPr>
            </a:lvl6pPr>
            <a:lvl7pPr lvl="6" marR="0" rtl="0" algn="l">
              <a:lnSpc>
                <a:spcPct val="100000"/>
              </a:lnSpc>
              <a:spcBef>
                <a:spcPts val="0"/>
              </a:spcBef>
              <a:spcAft>
                <a:spcPts val="0"/>
              </a:spcAft>
              <a:buClr>
                <a:schemeClr val="accent1"/>
              </a:buClr>
              <a:buSzPts val="4400"/>
              <a:buFont typeface="Arial"/>
              <a:buNone/>
              <a:defRPr b="1" sz="4400">
                <a:solidFill>
                  <a:schemeClr val="accent1"/>
                </a:solidFill>
              </a:defRPr>
            </a:lvl7pPr>
            <a:lvl8pPr lvl="7" marR="0" rtl="0" algn="l">
              <a:lnSpc>
                <a:spcPct val="100000"/>
              </a:lnSpc>
              <a:spcBef>
                <a:spcPts val="0"/>
              </a:spcBef>
              <a:spcAft>
                <a:spcPts val="0"/>
              </a:spcAft>
              <a:buClr>
                <a:schemeClr val="accent1"/>
              </a:buClr>
              <a:buSzPts val="4400"/>
              <a:buFont typeface="Arial"/>
              <a:buNone/>
              <a:defRPr b="1" sz="4400">
                <a:solidFill>
                  <a:schemeClr val="accent1"/>
                </a:solidFill>
              </a:defRPr>
            </a:lvl8pPr>
            <a:lvl9pPr lvl="8" marR="0" rtl="0" algn="l">
              <a:lnSpc>
                <a:spcPct val="100000"/>
              </a:lnSpc>
              <a:spcBef>
                <a:spcPts val="0"/>
              </a:spcBef>
              <a:spcAft>
                <a:spcPts val="0"/>
              </a:spcAft>
              <a:buClr>
                <a:schemeClr val="accent1"/>
              </a:buClr>
              <a:buSzPts val="4400"/>
              <a:buFont typeface="Arial"/>
              <a:buNone/>
              <a:defRPr b="1" sz="44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photo background">
  <p:cSld name="Chapter break bar_2_2_2">
    <p:spTree>
      <p:nvGrpSpPr>
        <p:cNvPr id="1144" name="Shape 1144"/>
        <p:cNvGrpSpPr/>
        <p:nvPr/>
      </p:nvGrpSpPr>
      <p:grpSpPr>
        <a:xfrm>
          <a:off x="0" y="0"/>
          <a:ext cx="0" cy="0"/>
          <a:chOff x="0" y="0"/>
          <a:chExt cx="0" cy="0"/>
        </a:xfrm>
      </p:grpSpPr>
      <p:sp>
        <p:nvSpPr>
          <p:cNvPr id="1145" name="Google Shape;1145;p57"/>
          <p:cNvSpPr/>
          <p:nvPr>
            <p:ph idx="2" type="pic"/>
          </p:nvPr>
        </p:nvSpPr>
        <p:spPr>
          <a:xfrm>
            <a:off x="0" y="-19975"/>
            <a:ext cx="9144000" cy="5163600"/>
          </a:xfrm>
          <a:prstGeom prst="rect">
            <a:avLst/>
          </a:prstGeom>
          <a:noFill/>
          <a:ln>
            <a:noFill/>
          </a:ln>
        </p:spPr>
      </p:sp>
      <p:sp>
        <p:nvSpPr>
          <p:cNvPr id="1146" name="Google Shape;1146;p57"/>
          <p:cNvSpPr txBox="1"/>
          <p:nvPr>
            <p:ph type="title"/>
          </p:nvPr>
        </p:nvSpPr>
        <p:spPr>
          <a:xfrm>
            <a:off x="431125" y="2919325"/>
            <a:ext cx="7833600" cy="1069200"/>
          </a:xfrm>
          <a:prstGeom prst="rect">
            <a:avLst/>
          </a:prstGeom>
          <a:solidFill>
            <a:srgbClr val="FFFFFF">
              <a:alpha val="81010"/>
            </a:srgbClr>
          </a:solidFill>
          <a:ln>
            <a:noFill/>
          </a:ln>
        </p:spPr>
        <p:txBody>
          <a:bodyPr anchorCtr="0" anchor="ctr" bIns="91425" lIns="91425" spcFirstLastPara="1" rIns="91425" wrap="square" tIns="91425">
            <a:spAutoFit/>
          </a:bodyPr>
          <a:lstStyle>
            <a:lvl1pPr lvl="0" marR="0" rtl="0" algn="l">
              <a:lnSpc>
                <a:spcPct val="90000"/>
              </a:lnSpc>
              <a:spcBef>
                <a:spcPts val="0"/>
              </a:spcBef>
              <a:spcAft>
                <a:spcPts val="0"/>
              </a:spcAft>
              <a:buSzPts val="4400"/>
              <a:buFont typeface="Arial"/>
              <a:buNone/>
              <a:defRPr b="1" i="0" sz="4400" u="none" cap="none" strike="noStrike">
                <a:latin typeface="Arial"/>
                <a:ea typeface="Arial"/>
                <a:cs typeface="Arial"/>
                <a:sym typeface="Arial"/>
              </a:defRPr>
            </a:lvl1pPr>
            <a:lvl2pPr lvl="1" marR="0" rtl="0" algn="l">
              <a:lnSpc>
                <a:spcPct val="90000"/>
              </a:lnSpc>
              <a:spcBef>
                <a:spcPts val="0"/>
              </a:spcBef>
              <a:spcAft>
                <a:spcPts val="0"/>
              </a:spcAft>
              <a:buClr>
                <a:schemeClr val="accent1"/>
              </a:buClr>
              <a:buSzPts val="4400"/>
              <a:buFont typeface="Arial"/>
              <a:buNone/>
              <a:defRPr b="1" sz="4400">
                <a:solidFill>
                  <a:schemeClr val="accent1"/>
                </a:solidFill>
              </a:defRPr>
            </a:lvl2pPr>
            <a:lvl3pPr lvl="2" marR="0" rtl="0" algn="l">
              <a:lnSpc>
                <a:spcPct val="90000"/>
              </a:lnSpc>
              <a:spcBef>
                <a:spcPts val="0"/>
              </a:spcBef>
              <a:spcAft>
                <a:spcPts val="0"/>
              </a:spcAft>
              <a:buClr>
                <a:schemeClr val="accent1"/>
              </a:buClr>
              <a:buSzPts val="4400"/>
              <a:buFont typeface="Arial"/>
              <a:buNone/>
              <a:defRPr b="1" sz="4400">
                <a:solidFill>
                  <a:schemeClr val="accent1"/>
                </a:solidFill>
              </a:defRPr>
            </a:lvl3pPr>
            <a:lvl4pPr lvl="3" marR="0" rtl="0" algn="l">
              <a:lnSpc>
                <a:spcPct val="90000"/>
              </a:lnSpc>
              <a:spcBef>
                <a:spcPts val="0"/>
              </a:spcBef>
              <a:spcAft>
                <a:spcPts val="0"/>
              </a:spcAft>
              <a:buClr>
                <a:schemeClr val="accent1"/>
              </a:buClr>
              <a:buSzPts val="4400"/>
              <a:buFont typeface="Arial"/>
              <a:buNone/>
              <a:defRPr b="1" sz="4400">
                <a:solidFill>
                  <a:schemeClr val="accent1"/>
                </a:solidFill>
              </a:defRPr>
            </a:lvl4pPr>
            <a:lvl5pPr lvl="4" marR="0" rtl="0" algn="l">
              <a:lnSpc>
                <a:spcPct val="90000"/>
              </a:lnSpc>
              <a:spcBef>
                <a:spcPts val="0"/>
              </a:spcBef>
              <a:spcAft>
                <a:spcPts val="0"/>
              </a:spcAft>
              <a:buClr>
                <a:schemeClr val="accent1"/>
              </a:buClr>
              <a:buSzPts val="4400"/>
              <a:buFont typeface="Arial"/>
              <a:buNone/>
              <a:defRPr b="1" sz="4400">
                <a:solidFill>
                  <a:schemeClr val="accent1"/>
                </a:solidFill>
              </a:defRPr>
            </a:lvl5pPr>
            <a:lvl6pPr lvl="5" marR="0" rtl="0" algn="l">
              <a:lnSpc>
                <a:spcPct val="90000"/>
              </a:lnSpc>
              <a:spcBef>
                <a:spcPts val="0"/>
              </a:spcBef>
              <a:spcAft>
                <a:spcPts val="0"/>
              </a:spcAft>
              <a:buClr>
                <a:schemeClr val="accent1"/>
              </a:buClr>
              <a:buSzPts val="4400"/>
              <a:buFont typeface="Arial"/>
              <a:buNone/>
              <a:defRPr b="1" sz="4400">
                <a:solidFill>
                  <a:schemeClr val="accent1"/>
                </a:solidFill>
              </a:defRPr>
            </a:lvl6pPr>
            <a:lvl7pPr lvl="6" marR="0" rtl="0" algn="l">
              <a:lnSpc>
                <a:spcPct val="90000"/>
              </a:lnSpc>
              <a:spcBef>
                <a:spcPts val="0"/>
              </a:spcBef>
              <a:spcAft>
                <a:spcPts val="0"/>
              </a:spcAft>
              <a:buClr>
                <a:schemeClr val="accent1"/>
              </a:buClr>
              <a:buSzPts val="4400"/>
              <a:buFont typeface="Arial"/>
              <a:buNone/>
              <a:defRPr b="1" sz="4400">
                <a:solidFill>
                  <a:schemeClr val="accent1"/>
                </a:solidFill>
              </a:defRPr>
            </a:lvl7pPr>
            <a:lvl8pPr lvl="7" marR="0" rtl="0" algn="l">
              <a:lnSpc>
                <a:spcPct val="90000"/>
              </a:lnSpc>
              <a:spcBef>
                <a:spcPts val="0"/>
              </a:spcBef>
              <a:spcAft>
                <a:spcPts val="0"/>
              </a:spcAft>
              <a:buClr>
                <a:schemeClr val="accent1"/>
              </a:buClr>
              <a:buSzPts val="4400"/>
              <a:buFont typeface="Arial"/>
              <a:buNone/>
              <a:defRPr b="1" sz="4400">
                <a:solidFill>
                  <a:schemeClr val="accent1"/>
                </a:solidFill>
              </a:defRPr>
            </a:lvl8pPr>
            <a:lvl9pPr lvl="8" marR="0" rtl="0" algn="l">
              <a:lnSpc>
                <a:spcPct val="90000"/>
              </a:lnSpc>
              <a:spcBef>
                <a:spcPts val="0"/>
              </a:spcBef>
              <a:spcAft>
                <a:spcPts val="0"/>
              </a:spcAft>
              <a:buClr>
                <a:schemeClr val="accent1"/>
              </a:buClr>
              <a:buSzPts val="4400"/>
              <a:buFont typeface="Arial"/>
              <a:buNone/>
              <a:defRPr b="1" sz="44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middle, black">
  <p:cSld name="Chapter break bar_2_2_1">
    <p:spTree>
      <p:nvGrpSpPr>
        <p:cNvPr id="1147" name="Shape 1147"/>
        <p:cNvGrpSpPr/>
        <p:nvPr/>
      </p:nvGrpSpPr>
      <p:grpSpPr>
        <a:xfrm>
          <a:off x="0" y="0"/>
          <a:ext cx="0" cy="0"/>
          <a:chOff x="0" y="0"/>
          <a:chExt cx="0" cy="0"/>
        </a:xfrm>
      </p:grpSpPr>
      <p:sp>
        <p:nvSpPr>
          <p:cNvPr id="1148" name="Google Shape;1148;p58"/>
          <p:cNvSpPr/>
          <p:nvPr/>
        </p:nvSpPr>
        <p:spPr>
          <a:xfrm>
            <a:off x="0" y="1803750"/>
            <a:ext cx="9144000" cy="15432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pic>
        <p:nvPicPr>
          <p:cNvPr descr="ASU_Horiz_RGB_Digital_MaroonGold.png" id="1149" name="Google Shape;1149;p58"/>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150" name="Google Shape;1150;p58"/>
          <p:cNvSpPr txBox="1"/>
          <p:nvPr>
            <p:ph type="title"/>
          </p:nvPr>
        </p:nvSpPr>
        <p:spPr>
          <a:xfrm>
            <a:off x="431125" y="2064600"/>
            <a:ext cx="8288100" cy="102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accent1"/>
              </a:buClr>
              <a:buSzPts val="3200"/>
              <a:buFont typeface="Arial"/>
              <a:buNone/>
              <a:defRPr b="1" i="0" sz="32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3000"/>
              <a:buFont typeface="Arial"/>
              <a:buNone/>
              <a:defRPr b="1">
                <a:solidFill>
                  <a:schemeClr val="accent1"/>
                </a:solidFill>
              </a:defRPr>
            </a:lvl2pPr>
            <a:lvl3pPr lvl="2" marR="0" rtl="0" algn="l">
              <a:lnSpc>
                <a:spcPct val="100000"/>
              </a:lnSpc>
              <a:spcBef>
                <a:spcPts val="0"/>
              </a:spcBef>
              <a:spcAft>
                <a:spcPts val="0"/>
              </a:spcAft>
              <a:buClr>
                <a:schemeClr val="accent1"/>
              </a:buClr>
              <a:buSzPts val="3000"/>
              <a:buFont typeface="Arial"/>
              <a:buNone/>
              <a:defRPr b="1">
                <a:solidFill>
                  <a:schemeClr val="accent1"/>
                </a:solidFill>
              </a:defRPr>
            </a:lvl3pPr>
            <a:lvl4pPr lvl="3" marR="0" rtl="0" algn="l">
              <a:lnSpc>
                <a:spcPct val="100000"/>
              </a:lnSpc>
              <a:spcBef>
                <a:spcPts val="0"/>
              </a:spcBef>
              <a:spcAft>
                <a:spcPts val="0"/>
              </a:spcAft>
              <a:buClr>
                <a:schemeClr val="accent1"/>
              </a:buClr>
              <a:buSzPts val="3000"/>
              <a:buFont typeface="Arial"/>
              <a:buNone/>
              <a:defRPr b="1">
                <a:solidFill>
                  <a:schemeClr val="accent1"/>
                </a:solidFill>
              </a:defRPr>
            </a:lvl4pPr>
            <a:lvl5pPr lvl="4" marR="0" rtl="0" algn="l">
              <a:lnSpc>
                <a:spcPct val="100000"/>
              </a:lnSpc>
              <a:spcBef>
                <a:spcPts val="0"/>
              </a:spcBef>
              <a:spcAft>
                <a:spcPts val="0"/>
              </a:spcAft>
              <a:buClr>
                <a:schemeClr val="accent1"/>
              </a:buClr>
              <a:buSzPts val="3000"/>
              <a:buFont typeface="Arial"/>
              <a:buNone/>
              <a:defRPr b="1">
                <a:solidFill>
                  <a:schemeClr val="accent1"/>
                </a:solidFill>
              </a:defRPr>
            </a:lvl5pPr>
            <a:lvl6pPr lvl="5" marR="0" rtl="0" algn="l">
              <a:lnSpc>
                <a:spcPct val="100000"/>
              </a:lnSpc>
              <a:spcBef>
                <a:spcPts val="0"/>
              </a:spcBef>
              <a:spcAft>
                <a:spcPts val="0"/>
              </a:spcAft>
              <a:buClr>
                <a:schemeClr val="accent1"/>
              </a:buClr>
              <a:buSzPts val="3000"/>
              <a:buFont typeface="Arial"/>
              <a:buNone/>
              <a:defRPr b="1">
                <a:solidFill>
                  <a:schemeClr val="accent1"/>
                </a:solidFill>
              </a:defRPr>
            </a:lvl6pPr>
            <a:lvl7pPr lvl="6" marR="0" rtl="0" algn="l">
              <a:lnSpc>
                <a:spcPct val="100000"/>
              </a:lnSpc>
              <a:spcBef>
                <a:spcPts val="0"/>
              </a:spcBef>
              <a:spcAft>
                <a:spcPts val="0"/>
              </a:spcAft>
              <a:buClr>
                <a:schemeClr val="accent1"/>
              </a:buClr>
              <a:buSzPts val="3000"/>
              <a:buFont typeface="Arial"/>
              <a:buNone/>
              <a:defRPr b="1">
                <a:solidFill>
                  <a:schemeClr val="accent1"/>
                </a:solidFill>
              </a:defRPr>
            </a:lvl7pPr>
            <a:lvl8pPr lvl="7" marR="0" rtl="0" algn="l">
              <a:lnSpc>
                <a:spcPct val="100000"/>
              </a:lnSpc>
              <a:spcBef>
                <a:spcPts val="0"/>
              </a:spcBef>
              <a:spcAft>
                <a:spcPts val="0"/>
              </a:spcAft>
              <a:buClr>
                <a:schemeClr val="accent1"/>
              </a:buClr>
              <a:buSzPts val="3000"/>
              <a:buFont typeface="Arial"/>
              <a:buNone/>
              <a:defRPr b="1">
                <a:solidFill>
                  <a:schemeClr val="accent1"/>
                </a:solidFill>
              </a:defRPr>
            </a:lvl8pPr>
            <a:lvl9pPr lvl="8" marR="0" rtl="0" algn="l">
              <a:lnSpc>
                <a:spcPct val="100000"/>
              </a:lnSpc>
              <a:spcBef>
                <a:spcPts val="0"/>
              </a:spcBef>
              <a:spcAft>
                <a:spcPts val="0"/>
              </a:spcAft>
              <a:buClr>
                <a:schemeClr val="accent1"/>
              </a:buClr>
              <a:buSzPts val="3000"/>
              <a:buFont typeface="Arial"/>
              <a:buNone/>
              <a:defRPr b="1">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hapter break middle, maroon">
  <p:cSld name="Chapter break bar_1">
    <p:spTree>
      <p:nvGrpSpPr>
        <p:cNvPr id="1151" name="Shape 1151"/>
        <p:cNvGrpSpPr/>
        <p:nvPr/>
      </p:nvGrpSpPr>
      <p:grpSpPr>
        <a:xfrm>
          <a:off x="0" y="0"/>
          <a:ext cx="0" cy="0"/>
          <a:chOff x="0" y="0"/>
          <a:chExt cx="0" cy="0"/>
        </a:xfrm>
      </p:grpSpPr>
      <p:sp>
        <p:nvSpPr>
          <p:cNvPr id="1152" name="Google Shape;1152;p59"/>
          <p:cNvSpPr/>
          <p:nvPr/>
        </p:nvSpPr>
        <p:spPr>
          <a:xfrm>
            <a:off x="0" y="1803750"/>
            <a:ext cx="9144000" cy="1543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sp>
        <p:nvSpPr>
          <p:cNvPr id="1153" name="Google Shape;1153;p59"/>
          <p:cNvSpPr txBox="1"/>
          <p:nvPr>
            <p:ph type="title"/>
          </p:nvPr>
        </p:nvSpPr>
        <p:spPr>
          <a:xfrm>
            <a:off x="431125" y="2064600"/>
            <a:ext cx="8288100" cy="102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FFFFFF"/>
              </a:buClr>
              <a:buSzPts val="3200"/>
              <a:buFont typeface="Arial"/>
              <a:buNone/>
              <a:defRPr b="1" i="0" sz="3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3000"/>
              <a:buFont typeface="Arial"/>
              <a:buNone/>
              <a:defRPr b="1">
                <a:solidFill>
                  <a:srgbClr val="FFFFFF"/>
                </a:solidFill>
              </a:defRPr>
            </a:lvl2pPr>
            <a:lvl3pPr lvl="2" marR="0" rtl="0" algn="l">
              <a:lnSpc>
                <a:spcPct val="100000"/>
              </a:lnSpc>
              <a:spcBef>
                <a:spcPts val="0"/>
              </a:spcBef>
              <a:spcAft>
                <a:spcPts val="0"/>
              </a:spcAft>
              <a:buClr>
                <a:srgbClr val="FFFFFF"/>
              </a:buClr>
              <a:buSzPts val="3000"/>
              <a:buFont typeface="Arial"/>
              <a:buNone/>
              <a:defRPr b="1">
                <a:solidFill>
                  <a:srgbClr val="FFFFFF"/>
                </a:solidFill>
              </a:defRPr>
            </a:lvl3pPr>
            <a:lvl4pPr lvl="3" marR="0" rtl="0" algn="l">
              <a:lnSpc>
                <a:spcPct val="100000"/>
              </a:lnSpc>
              <a:spcBef>
                <a:spcPts val="0"/>
              </a:spcBef>
              <a:spcAft>
                <a:spcPts val="0"/>
              </a:spcAft>
              <a:buClr>
                <a:srgbClr val="FFFFFF"/>
              </a:buClr>
              <a:buSzPts val="3000"/>
              <a:buFont typeface="Arial"/>
              <a:buNone/>
              <a:defRPr b="1">
                <a:solidFill>
                  <a:srgbClr val="FFFFFF"/>
                </a:solidFill>
              </a:defRPr>
            </a:lvl4pPr>
            <a:lvl5pPr lvl="4" marR="0" rtl="0" algn="l">
              <a:lnSpc>
                <a:spcPct val="100000"/>
              </a:lnSpc>
              <a:spcBef>
                <a:spcPts val="0"/>
              </a:spcBef>
              <a:spcAft>
                <a:spcPts val="0"/>
              </a:spcAft>
              <a:buClr>
                <a:srgbClr val="FFFFFF"/>
              </a:buClr>
              <a:buSzPts val="3000"/>
              <a:buFont typeface="Arial"/>
              <a:buNone/>
              <a:defRPr b="1">
                <a:solidFill>
                  <a:srgbClr val="FFFFFF"/>
                </a:solidFill>
              </a:defRPr>
            </a:lvl5pPr>
            <a:lvl6pPr lvl="5" marR="0" rtl="0" algn="l">
              <a:lnSpc>
                <a:spcPct val="100000"/>
              </a:lnSpc>
              <a:spcBef>
                <a:spcPts val="0"/>
              </a:spcBef>
              <a:spcAft>
                <a:spcPts val="0"/>
              </a:spcAft>
              <a:buClr>
                <a:srgbClr val="FFFFFF"/>
              </a:buClr>
              <a:buSzPts val="3000"/>
              <a:buFont typeface="Arial"/>
              <a:buNone/>
              <a:defRPr b="1">
                <a:solidFill>
                  <a:srgbClr val="FFFFFF"/>
                </a:solidFill>
              </a:defRPr>
            </a:lvl6pPr>
            <a:lvl7pPr lvl="6" marR="0" rtl="0" algn="l">
              <a:lnSpc>
                <a:spcPct val="100000"/>
              </a:lnSpc>
              <a:spcBef>
                <a:spcPts val="0"/>
              </a:spcBef>
              <a:spcAft>
                <a:spcPts val="0"/>
              </a:spcAft>
              <a:buClr>
                <a:srgbClr val="FFFFFF"/>
              </a:buClr>
              <a:buSzPts val="3000"/>
              <a:buFont typeface="Arial"/>
              <a:buNone/>
              <a:defRPr b="1">
                <a:solidFill>
                  <a:srgbClr val="FFFFFF"/>
                </a:solidFill>
              </a:defRPr>
            </a:lvl7pPr>
            <a:lvl8pPr lvl="7" marR="0" rtl="0" algn="l">
              <a:lnSpc>
                <a:spcPct val="100000"/>
              </a:lnSpc>
              <a:spcBef>
                <a:spcPts val="0"/>
              </a:spcBef>
              <a:spcAft>
                <a:spcPts val="0"/>
              </a:spcAft>
              <a:buClr>
                <a:srgbClr val="FFFFFF"/>
              </a:buClr>
              <a:buSzPts val="3000"/>
              <a:buFont typeface="Arial"/>
              <a:buNone/>
              <a:defRPr b="1">
                <a:solidFill>
                  <a:srgbClr val="FFFFFF"/>
                </a:solidFill>
              </a:defRPr>
            </a:lvl8pPr>
            <a:lvl9pPr lvl="8" marR="0" rtl="0" algn="l">
              <a:lnSpc>
                <a:spcPct val="100000"/>
              </a:lnSpc>
              <a:spcBef>
                <a:spcPts val="0"/>
              </a:spcBef>
              <a:spcAft>
                <a:spcPts val="0"/>
              </a:spcAft>
              <a:buClr>
                <a:srgbClr val="FFFFFF"/>
              </a:buClr>
              <a:buSzPts val="3000"/>
              <a:buFont typeface="Arial"/>
              <a:buNone/>
              <a:defRPr b="1">
                <a:solidFill>
                  <a:srgbClr val="FFFFFF"/>
                </a:solidFill>
              </a:defRPr>
            </a:lvl9pPr>
          </a:lstStyle>
          <a:p/>
        </p:txBody>
      </p:sp>
      <p:pic>
        <p:nvPicPr>
          <p:cNvPr descr="ASU_Horiz_RGB_Digital_MaroonGold.png" id="1154" name="Google Shape;1154;p5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image — 2 column, left">
  <p:cSld name="Call out plus image_1">
    <p:spTree>
      <p:nvGrpSpPr>
        <p:cNvPr id="1155" name="Shape 1155"/>
        <p:cNvGrpSpPr/>
        <p:nvPr/>
      </p:nvGrpSpPr>
      <p:grpSpPr>
        <a:xfrm>
          <a:off x="0" y="0"/>
          <a:ext cx="0" cy="0"/>
          <a:chOff x="0" y="0"/>
          <a:chExt cx="0" cy="0"/>
        </a:xfrm>
      </p:grpSpPr>
      <p:sp>
        <p:nvSpPr>
          <p:cNvPr id="1156" name="Google Shape;1156;p60"/>
          <p:cNvSpPr txBox="1"/>
          <p:nvPr>
            <p:ph type="title"/>
          </p:nvPr>
        </p:nvSpPr>
        <p:spPr>
          <a:xfrm>
            <a:off x="424925" y="220000"/>
            <a:ext cx="1975500" cy="664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Clr>
                <a:schemeClr val="dk1"/>
              </a:buClr>
              <a:buSzPts val="3000"/>
              <a:buFont typeface="Arial"/>
              <a:buNone/>
              <a:defRPr b="1">
                <a:solidFill>
                  <a:schemeClr val="dk1"/>
                </a:solidFill>
              </a:defRPr>
            </a:lvl2pPr>
            <a:lvl3pPr lvl="2" rtl="0" algn="l">
              <a:lnSpc>
                <a:spcPct val="100000"/>
              </a:lnSpc>
              <a:spcBef>
                <a:spcPts val="0"/>
              </a:spcBef>
              <a:spcAft>
                <a:spcPts val="0"/>
              </a:spcAft>
              <a:buClr>
                <a:schemeClr val="dk1"/>
              </a:buClr>
              <a:buSzPts val="3000"/>
              <a:buFont typeface="Arial"/>
              <a:buNone/>
              <a:defRPr b="1">
                <a:solidFill>
                  <a:schemeClr val="dk1"/>
                </a:solidFill>
              </a:defRPr>
            </a:lvl3pPr>
            <a:lvl4pPr lvl="3" rtl="0" algn="l">
              <a:lnSpc>
                <a:spcPct val="100000"/>
              </a:lnSpc>
              <a:spcBef>
                <a:spcPts val="0"/>
              </a:spcBef>
              <a:spcAft>
                <a:spcPts val="0"/>
              </a:spcAft>
              <a:buClr>
                <a:schemeClr val="dk1"/>
              </a:buClr>
              <a:buSzPts val="3000"/>
              <a:buFont typeface="Arial"/>
              <a:buNone/>
              <a:defRPr b="1">
                <a:solidFill>
                  <a:schemeClr val="dk1"/>
                </a:solidFill>
              </a:defRPr>
            </a:lvl4pPr>
            <a:lvl5pPr lvl="4" rtl="0" algn="l">
              <a:lnSpc>
                <a:spcPct val="100000"/>
              </a:lnSpc>
              <a:spcBef>
                <a:spcPts val="0"/>
              </a:spcBef>
              <a:spcAft>
                <a:spcPts val="0"/>
              </a:spcAft>
              <a:buClr>
                <a:schemeClr val="dk1"/>
              </a:buClr>
              <a:buSzPts val="3000"/>
              <a:buFont typeface="Arial"/>
              <a:buNone/>
              <a:defRPr b="1">
                <a:solidFill>
                  <a:schemeClr val="dk1"/>
                </a:solidFill>
              </a:defRPr>
            </a:lvl5pPr>
            <a:lvl6pPr lvl="5" rtl="0" algn="l">
              <a:lnSpc>
                <a:spcPct val="100000"/>
              </a:lnSpc>
              <a:spcBef>
                <a:spcPts val="0"/>
              </a:spcBef>
              <a:spcAft>
                <a:spcPts val="0"/>
              </a:spcAft>
              <a:buClr>
                <a:schemeClr val="dk1"/>
              </a:buClr>
              <a:buSzPts val="3000"/>
              <a:buFont typeface="Arial"/>
              <a:buNone/>
              <a:defRPr b="1">
                <a:solidFill>
                  <a:schemeClr val="dk1"/>
                </a:solidFill>
              </a:defRPr>
            </a:lvl6pPr>
            <a:lvl7pPr lvl="6" rtl="0" algn="l">
              <a:lnSpc>
                <a:spcPct val="100000"/>
              </a:lnSpc>
              <a:spcBef>
                <a:spcPts val="0"/>
              </a:spcBef>
              <a:spcAft>
                <a:spcPts val="0"/>
              </a:spcAft>
              <a:buClr>
                <a:schemeClr val="dk1"/>
              </a:buClr>
              <a:buSzPts val="3000"/>
              <a:buFont typeface="Arial"/>
              <a:buNone/>
              <a:defRPr b="1">
                <a:solidFill>
                  <a:schemeClr val="dk1"/>
                </a:solidFill>
              </a:defRPr>
            </a:lvl7pPr>
            <a:lvl8pPr lvl="7" rtl="0" algn="l">
              <a:lnSpc>
                <a:spcPct val="100000"/>
              </a:lnSpc>
              <a:spcBef>
                <a:spcPts val="0"/>
              </a:spcBef>
              <a:spcAft>
                <a:spcPts val="0"/>
              </a:spcAft>
              <a:buClr>
                <a:schemeClr val="dk1"/>
              </a:buClr>
              <a:buSzPts val="3000"/>
              <a:buFont typeface="Arial"/>
              <a:buNone/>
              <a:defRPr b="1">
                <a:solidFill>
                  <a:schemeClr val="dk1"/>
                </a:solidFill>
              </a:defRPr>
            </a:lvl8pPr>
            <a:lvl9pPr lvl="8" rtl="0" algn="l">
              <a:lnSpc>
                <a:spcPct val="100000"/>
              </a:lnSpc>
              <a:spcBef>
                <a:spcPts val="0"/>
              </a:spcBef>
              <a:spcAft>
                <a:spcPts val="0"/>
              </a:spcAft>
              <a:buClr>
                <a:schemeClr val="dk1"/>
              </a:buClr>
              <a:buSzPts val="3000"/>
              <a:buFont typeface="Arial"/>
              <a:buNone/>
              <a:defRPr b="1">
                <a:solidFill>
                  <a:schemeClr val="dk1"/>
                </a:solidFill>
              </a:defRPr>
            </a:lvl9pPr>
          </a:lstStyle>
          <a:p/>
        </p:txBody>
      </p:sp>
      <p:sp>
        <p:nvSpPr>
          <p:cNvPr id="1157" name="Google Shape;1157;p60"/>
          <p:cNvSpPr/>
          <p:nvPr>
            <p:ph idx="2" type="pic"/>
          </p:nvPr>
        </p:nvSpPr>
        <p:spPr>
          <a:xfrm>
            <a:off x="2531850" y="-3000"/>
            <a:ext cx="6612300" cy="5146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ogo, white">
  <p:cSld name="TITLE_3">
    <p:bg>
      <p:bgPr>
        <a:noFill/>
      </p:bgPr>
    </p:bg>
    <p:spTree>
      <p:nvGrpSpPr>
        <p:cNvPr id="23" name="Shape 23"/>
        <p:cNvGrpSpPr/>
        <p:nvPr/>
      </p:nvGrpSpPr>
      <p:grpSpPr>
        <a:xfrm>
          <a:off x="0" y="0"/>
          <a:ext cx="0" cy="0"/>
          <a:chOff x="0" y="0"/>
          <a:chExt cx="0" cy="0"/>
        </a:xfrm>
      </p:grpSpPr>
      <p:pic>
        <p:nvPicPr>
          <p:cNvPr descr="ASU_Horiz_RGB_Digital_MaroonGold.png" id="24" name="Google Shape;24;p7"/>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two column, black">
  <p:cSld name="Section title and description_1">
    <p:spTree>
      <p:nvGrpSpPr>
        <p:cNvPr id="1158" name="Shape 1158"/>
        <p:cNvGrpSpPr/>
        <p:nvPr/>
      </p:nvGrpSpPr>
      <p:grpSpPr>
        <a:xfrm>
          <a:off x="0" y="0"/>
          <a:ext cx="0" cy="0"/>
          <a:chOff x="0" y="0"/>
          <a:chExt cx="0" cy="0"/>
        </a:xfrm>
      </p:grpSpPr>
      <p:sp>
        <p:nvSpPr>
          <p:cNvPr id="1159" name="Google Shape;1159;p61"/>
          <p:cNvSpPr/>
          <p:nvPr/>
        </p:nvSpPr>
        <p:spPr>
          <a:xfrm>
            <a:off x="4630550" y="0"/>
            <a:ext cx="45135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1"/>
          <p:cNvSpPr txBox="1"/>
          <p:nvPr>
            <p:ph idx="1" type="body"/>
          </p:nvPr>
        </p:nvSpPr>
        <p:spPr>
          <a:xfrm>
            <a:off x="5052900" y="315900"/>
            <a:ext cx="3666300" cy="45117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chemeClr val="lt1"/>
              </a:buClr>
              <a:buSzPts val="16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115000"/>
              </a:lnSpc>
              <a:spcBef>
                <a:spcPts val="4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indent="-228600" lvl="2" marL="1371600" marR="0" rtl="0" algn="l">
              <a:lnSpc>
                <a:spcPct val="115000"/>
              </a:lnSpc>
              <a:spcBef>
                <a:spcPts val="4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indent="-228600" lvl="3" marL="1828800" marR="0" rtl="0" algn="l">
              <a:lnSpc>
                <a:spcPct val="115000"/>
              </a:lnSpc>
              <a:spcBef>
                <a:spcPts val="4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15000"/>
              </a:lnSpc>
              <a:spcBef>
                <a:spcPts val="4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15000"/>
              </a:lnSpc>
              <a:spcBef>
                <a:spcPts val="40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228600" lvl="6" marL="3200400" marR="0" rtl="0" algn="l">
              <a:lnSpc>
                <a:spcPct val="115000"/>
              </a:lnSpc>
              <a:spcBef>
                <a:spcPts val="40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228600" lvl="7" marL="3657600" marR="0" rtl="0" algn="l">
              <a:lnSpc>
                <a:spcPct val="115000"/>
              </a:lnSpc>
              <a:spcBef>
                <a:spcPts val="40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228600" lvl="8" marL="4114800" marR="0" rtl="0" algn="l">
              <a:lnSpc>
                <a:spcPct val="115000"/>
              </a:lnSpc>
              <a:spcBef>
                <a:spcPts val="400"/>
              </a:spcBef>
              <a:spcAft>
                <a:spcPts val="40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p:txBody>
      </p:sp>
      <p:sp>
        <p:nvSpPr>
          <p:cNvPr id="1161" name="Google Shape;1161;p61"/>
          <p:cNvSpPr txBox="1"/>
          <p:nvPr/>
        </p:nvSpPr>
        <p:spPr>
          <a:xfrm>
            <a:off x="440550" y="1519975"/>
            <a:ext cx="3767700" cy="246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800"/>
              </a:spcAft>
              <a:buNone/>
            </a:pPr>
            <a:r>
              <a:t/>
            </a:r>
            <a:endParaRPr sz="1600"/>
          </a:p>
        </p:txBody>
      </p:sp>
      <p:sp>
        <p:nvSpPr>
          <p:cNvPr id="1162" name="Google Shape;1162;p61"/>
          <p:cNvSpPr txBox="1"/>
          <p:nvPr>
            <p:ph type="title"/>
          </p:nvPr>
        </p:nvSpPr>
        <p:spPr>
          <a:xfrm>
            <a:off x="424100" y="310100"/>
            <a:ext cx="40920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800"/>
              </a:spcBef>
              <a:spcAft>
                <a:spcPts val="0"/>
              </a:spcAft>
              <a:buClr>
                <a:schemeClr val="dk1"/>
              </a:buClr>
              <a:buSzPts val="3200"/>
              <a:buFont typeface="Arial"/>
              <a:buNone/>
              <a:defRPr b="1" sz="3200">
                <a:solidFill>
                  <a:schemeClr val="dk1"/>
                </a:solidFill>
              </a:defRPr>
            </a:lvl3pPr>
            <a:lvl4pPr lvl="3" rtl="0" algn="l">
              <a:lnSpc>
                <a:spcPct val="90000"/>
              </a:lnSpc>
              <a:spcBef>
                <a:spcPts val="800"/>
              </a:spcBef>
              <a:spcAft>
                <a:spcPts val="0"/>
              </a:spcAft>
              <a:buClr>
                <a:schemeClr val="dk1"/>
              </a:buClr>
              <a:buSzPts val="3200"/>
              <a:buFont typeface="Arial"/>
              <a:buNone/>
              <a:defRPr b="1" sz="3200">
                <a:solidFill>
                  <a:schemeClr val="dk1"/>
                </a:solidFill>
              </a:defRPr>
            </a:lvl4pPr>
            <a:lvl5pPr lvl="4" rtl="0" algn="l">
              <a:lnSpc>
                <a:spcPct val="90000"/>
              </a:lnSpc>
              <a:spcBef>
                <a:spcPts val="800"/>
              </a:spcBef>
              <a:spcAft>
                <a:spcPts val="0"/>
              </a:spcAft>
              <a:buClr>
                <a:schemeClr val="dk1"/>
              </a:buClr>
              <a:buSzPts val="3200"/>
              <a:buFont typeface="Arial"/>
              <a:buNone/>
              <a:defRPr b="1" sz="3200">
                <a:solidFill>
                  <a:schemeClr val="dk1"/>
                </a:solidFill>
              </a:defRPr>
            </a:lvl5pPr>
            <a:lvl6pPr lvl="5" rtl="0" algn="l">
              <a:lnSpc>
                <a:spcPct val="90000"/>
              </a:lnSpc>
              <a:spcBef>
                <a:spcPts val="800"/>
              </a:spcBef>
              <a:spcAft>
                <a:spcPts val="0"/>
              </a:spcAft>
              <a:buClr>
                <a:schemeClr val="dk1"/>
              </a:buClr>
              <a:buSzPts val="3200"/>
              <a:buFont typeface="Arial"/>
              <a:buNone/>
              <a:defRPr b="1" sz="3200">
                <a:solidFill>
                  <a:schemeClr val="dk1"/>
                </a:solidFill>
              </a:defRPr>
            </a:lvl6pPr>
            <a:lvl7pPr lvl="6" rtl="0" algn="l">
              <a:lnSpc>
                <a:spcPct val="90000"/>
              </a:lnSpc>
              <a:spcBef>
                <a:spcPts val="800"/>
              </a:spcBef>
              <a:spcAft>
                <a:spcPts val="0"/>
              </a:spcAft>
              <a:buClr>
                <a:schemeClr val="dk1"/>
              </a:buClr>
              <a:buSzPts val="3200"/>
              <a:buFont typeface="Arial"/>
              <a:buNone/>
              <a:defRPr b="1" sz="3200">
                <a:solidFill>
                  <a:schemeClr val="dk1"/>
                </a:solidFill>
              </a:defRPr>
            </a:lvl7pPr>
            <a:lvl8pPr lvl="7" rtl="0" algn="l">
              <a:lnSpc>
                <a:spcPct val="90000"/>
              </a:lnSpc>
              <a:spcBef>
                <a:spcPts val="800"/>
              </a:spcBef>
              <a:spcAft>
                <a:spcPts val="0"/>
              </a:spcAft>
              <a:buClr>
                <a:schemeClr val="dk1"/>
              </a:buClr>
              <a:buSzPts val="3200"/>
              <a:buFont typeface="Arial"/>
              <a:buNone/>
              <a:defRPr b="1" sz="3200">
                <a:solidFill>
                  <a:schemeClr val="dk1"/>
                </a:solidFill>
              </a:defRPr>
            </a:lvl8pPr>
            <a:lvl9pPr lvl="8" rtl="0" algn="l">
              <a:lnSpc>
                <a:spcPct val="90000"/>
              </a:lnSpc>
              <a:spcBef>
                <a:spcPts val="800"/>
              </a:spcBef>
              <a:spcAft>
                <a:spcPts val="800"/>
              </a:spcAft>
              <a:buClr>
                <a:schemeClr val="dk1"/>
              </a:buClr>
              <a:buSzPts val="3200"/>
              <a:buFont typeface="Arial"/>
              <a:buNone/>
              <a:defRPr b="1" sz="32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right">
  <p:cSld name="Placeholder 03">
    <p:spTree>
      <p:nvGrpSpPr>
        <p:cNvPr id="1163" name="Shape 1163"/>
        <p:cNvGrpSpPr/>
        <p:nvPr/>
      </p:nvGrpSpPr>
      <p:grpSpPr>
        <a:xfrm>
          <a:off x="0" y="0"/>
          <a:ext cx="0" cy="0"/>
          <a:chOff x="0" y="0"/>
          <a:chExt cx="0" cy="0"/>
        </a:xfrm>
      </p:grpSpPr>
      <p:sp>
        <p:nvSpPr>
          <p:cNvPr id="1164" name="Google Shape;1164;p62"/>
          <p:cNvSpPr txBox="1"/>
          <p:nvPr/>
        </p:nvSpPr>
        <p:spPr>
          <a:xfrm>
            <a:off x="0" y="0"/>
            <a:ext cx="4142100" cy="3881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165" name="Google Shape;1165;p62"/>
          <p:cNvSpPr/>
          <p:nvPr>
            <p:ph idx="2" type="pic"/>
          </p:nvPr>
        </p:nvSpPr>
        <p:spPr>
          <a:xfrm>
            <a:off x="424925" y="315900"/>
            <a:ext cx="4091400" cy="3784200"/>
          </a:xfrm>
          <a:prstGeom prst="rect">
            <a:avLst/>
          </a:prstGeom>
          <a:solidFill>
            <a:srgbClr val="BFBFBF"/>
          </a:solidFill>
          <a:ln>
            <a:noFill/>
          </a:ln>
        </p:spPr>
      </p:sp>
      <p:sp>
        <p:nvSpPr>
          <p:cNvPr id="1166" name="Google Shape;1166;p62"/>
          <p:cNvSpPr txBox="1"/>
          <p:nvPr>
            <p:ph type="title"/>
          </p:nvPr>
        </p:nvSpPr>
        <p:spPr>
          <a:xfrm>
            <a:off x="5063700" y="891150"/>
            <a:ext cx="3666300" cy="7488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p:txBody>
      </p:sp>
      <p:sp>
        <p:nvSpPr>
          <p:cNvPr id="1167" name="Google Shape;1167;p62"/>
          <p:cNvSpPr txBox="1"/>
          <p:nvPr>
            <p:ph idx="1" type="body"/>
          </p:nvPr>
        </p:nvSpPr>
        <p:spPr>
          <a:xfrm>
            <a:off x="5063700" y="1791925"/>
            <a:ext cx="3666300" cy="3393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title, image background — right">
  <p:cSld name="Placeholder 03_1">
    <p:spTree>
      <p:nvGrpSpPr>
        <p:cNvPr id="1168" name="Shape 1168"/>
        <p:cNvGrpSpPr/>
        <p:nvPr/>
      </p:nvGrpSpPr>
      <p:grpSpPr>
        <a:xfrm>
          <a:off x="0" y="0"/>
          <a:ext cx="0" cy="0"/>
          <a:chOff x="0" y="0"/>
          <a:chExt cx="0" cy="0"/>
        </a:xfrm>
      </p:grpSpPr>
      <p:sp>
        <p:nvSpPr>
          <p:cNvPr id="1169" name="Google Shape;1169;p63"/>
          <p:cNvSpPr/>
          <p:nvPr>
            <p:ph idx="2" type="pic"/>
          </p:nvPr>
        </p:nvSpPr>
        <p:spPr>
          <a:xfrm>
            <a:off x="0" y="0"/>
            <a:ext cx="9144000" cy="5143500"/>
          </a:xfrm>
          <a:prstGeom prst="rect">
            <a:avLst/>
          </a:prstGeom>
          <a:solidFill>
            <a:srgbClr val="BFBFBF"/>
          </a:solidFill>
          <a:ln>
            <a:noFill/>
          </a:ln>
        </p:spPr>
      </p:sp>
      <p:sp>
        <p:nvSpPr>
          <p:cNvPr id="1170" name="Google Shape;1170;p63"/>
          <p:cNvSpPr txBox="1"/>
          <p:nvPr>
            <p:ph type="title"/>
          </p:nvPr>
        </p:nvSpPr>
        <p:spPr>
          <a:xfrm>
            <a:off x="5356075" y="326850"/>
            <a:ext cx="33474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p:txBody>
      </p:sp>
      <p:sp>
        <p:nvSpPr>
          <p:cNvPr id="1171" name="Google Shape;1171;p63"/>
          <p:cNvSpPr txBox="1"/>
          <p:nvPr>
            <p:ph idx="1" type="body"/>
          </p:nvPr>
        </p:nvSpPr>
        <p:spPr>
          <a:xfrm>
            <a:off x="5520675" y="1371000"/>
            <a:ext cx="2992800" cy="36540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600"/>
              <a:buNone/>
              <a:defRPr sz="1600"/>
            </a:lvl1pPr>
            <a:lvl2pPr indent="-228600" lvl="1" marL="914400" rtl="0">
              <a:spcBef>
                <a:spcPts val="400"/>
              </a:spcBef>
              <a:spcAft>
                <a:spcPts val="0"/>
              </a:spcAft>
              <a:buSzPts val="1600"/>
              <a:buNone/>
              <a:defRPr/>
            </a:lvl2pPr>
            <a:lvl3pPr indent="-228600" lvl="2" marL="1371600" rtl="0">
              <a:spcBef>
                <a:spcPts val="400"/>
              </a:spcBef>
              <a:spcAft>
                <a:spcPts val="0"/>
              </a:spcAft>
              <a:buSzPts val="1600"/>
              <a:buNone/>
              <a:defRPr/>
            </a:lvl3pPr>
            <a:lvl4pPr indent="-228600" lvl="3" marL="1828800" rtl="0">
              <a:spcBef>
                <a:spcPts val="400"/>
              </a:spcBef>
              <a:spcAft>
                <a:spcPts val="0"/>
              </a:spcAft>
              <a:buSzPts val="1600"/>
              <a:buNone/>
              <a:defRPr sz="1600"/>
            </a:lvl4pPr>
            <a:lvl5pPr indent="-228600" lvl="4" marL="2286000" rtl="0">
              <a:spcBef>
                <a:spcPts val="400"/>
              </a:spcBef>
              <a:spcAft>
                <a:spcPts val="0"/>
              </a:spcAft>
              <a:buSzPts val="1600"/>
              <a:buNone/>
              <a:defRPr sz="1600"/>
            </a:lvl5pPr>
            <a:lvl6pPr indent="-228600" lvl="5" marL="2743200" rtl="0">
              <a:spcBef>
                <a:spcPts val="400"/>
              </a:spcBef>
              <a:spcAft>
                <a:spcPts val="0"/>
              </a:spcAft>
              <a:buSzPts val="1600"/>
              <a:buNone/>
              <a:defRPr sz="1600"/>
            </a:lvl6pPr>
            <a:lvl7pPr indent="-228600" lvl="6" marL="3200400" rtl="0">
              <a:spcBef>
                <a:spcPts val="400"/>
              </a:spcBef>
              <a:spcAft>
                <a:spcPts val="0"/>
              </a:spcAft>
              <a:buSzPts val="1600"/>
              <a:buNone/>
              <a:defRPr sz="1600"/>
            </a:lvl7pPr>
            <a:lvl8pPr indent="-228600" lvl="7" marL="3657600" rtl="0">
              <a:spcBef>
                <a:spcPts val="400"/>
              </a:spcBef>
              <a:spcAft>
                <a:spcPts val="0"/>
              </a:spcAft>
              <a:buSzPts val="1600"/>
              <a:buNone/>
              <a:defRPr sz="1600"/>
            </a:lvl8pPr>
            <a:lvl9pPr indent="-228600" lvl="8" marL="4114800" rtl="0">
              <a:spcBef>
                <a:spcPts val="400"/>
              </a:spcBef>
              <a:spcAft>
                <a:spcPts val="400"/>
              </a:spcAft>
              <a:buSzPts val="1600"/>
              <a:buNone/>
              <a:defRPr sz="1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title, image background — left">
  <p:cSld name="Placeholder 03_1_1">
    <p:spTree>
      <p:nvGrpSpPr>
        <p:cNvPr id="1172" name="Shape 1172"/>
        <p:cNvGrpSpPr/>
        <p:nvPr/>
      </p:nvGrpSpPr>
      <p:grpSpPr>
        <a:xfrm>
          <a:off x="0" y="0"/>
          <a:ext cx="0" cy="0"/>
          <a:chOff x="0" y="0"/>
          <a:chExt cx="0" cy="0"/>
        </a:xfrm>
      </p:grpSpPr>
      <p:sp>
        <p:nvSpPr>
          <p:cNvPr id="1173" name="Google Shape;1173;p64"/>
          <p:cNvSpPr/>
          <p:nvPr>
            <p:ph idx="2" type="pic"/>
          </p:nvPr>
        </p:nvSpPr>
        <p:spPr>
          <a:xfrm>
            <a:off x="0" y="0"/>
            <a:ext cx="9144000" cy="5143500"/>
          </a:xfrm>
          <a:prstGeom prst="rect">
            <a:avLst/>
          </a:prstGeom>
          <a:solidFill>
            <a:srgbClr val="BFBFBF"/>
          </a:solidFill>
          <a:ln>
            <a:noFill/>
          </a:ln>
        </p:spPr>
      </p:sp>
      <p:sp>
        <p:nvSpPr>
          <p:cNvPr id="1174" name="Google Shape;1174;p64"/>
          <p:cNvSpPr txBox="1"/>
          <p:nvPr>
            <p:ph type="title"/>
          </p:nvPr>
        </p:nvSpPr>
        <p:spPr>
          <a:xfrm>
            <a:off x="306575" y="315900"/>
            <a:ext cx="33474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p:txBody>
      </p:sp>
      <p:sp>
        <p:nvSpPr>
          <p:cNvPr id="1175" name="Google Shape;1175;p64"/>
          <p:cNvSpPr txBox="1"/>
          <p:nvPr>
            <p:ph idx="1" type="body"/>
          </p:nvPr>
        </p:nvSpPr>
        <p:spPr>
          <a:xfrm>
            <a:off x="471175" y="1360050"/>
            <a:ext cx="2992800" cy="36540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600"/>
              <a:buNone/>
              <a:defRPr sz="1600"/>
            </a:lvl1pPr>
            <a:lvl2pPr indent="-228600" lvl="1" marL="914400" rtl="0">
              <a:spcBef>
                <a:spcPts val="400"/>
              </a:spcBef>
              <a:spcAft>
                <a:spcPts val="0"/>
              </a:spcAft>
              <a:buSzPts val="1600"/>
              <a:buNone/>
              <a:defRPr/>
            </a:lvl2pPr>
            <a:lvl3pPr indent="-228600" lvl="2" marL="1371600" rtl="0">
              <a:spcBef>
                <a:spcPts val="400"/>
              </a:spcBef>
              <a:spcAft>
                <a:spcPts val="0"/>
              </a:spcAft>
              <a:buSzPts val="1600"/>
              <a:buNone/>
              <a:defRPr/>
            </a:lvl3pPr>
            <a:lvl4pPr indent="-228600" lvl="3" marL="1828800" rtl="0">
              <a:spcBef>
                <a:spcPts val="400"/>
              </a:spcBef>
              <a:spcAft>
                <a:spcPts val="0"/>
              </a:spcAft>
              <a:buSzPts val="1600"/>
              <a:buNone/>
              <a:defRPr sz="1600"/>
            </a:lvl4pPr>
            <a:lvl5pPr indent="-228600" lvl="4" marL="2286000" rtl="0">
              <a:spcBef>
                <a:spcPts val="400"/>
              </a:spcBef>
              <a:spcAft>
                <a:spcPts val="0"/>
              </a:spcAft>
              <a:buSzPts val="1600"/>
              <a:buNone/>
              <a:defRPr sz="1600"/>
            </a:lvl5pPr>
            <a:lvl6pPr indent="-228600" lvl="5" marL="2743200" rtl="0">
              <a:spcBef>
                <a:spcPts val="400"/>
              </a:spcBef>
              <a:spcAft>
                <a:spcPts val="0"/>
              </a:spcAft>
              <a:buSzPts val="1600"/>
              <a:buNone/>
              <a:defRPr sz="1600"/>
            </a:lvl6pPr>
            <a:lvl7pPr indent="-228600" lvl="6" marL="3200400" rtl="0">
              <a:spcBef>
                <a:spcPts val="400"/>
              </a:spcBef>
              <a:spcAft>
                <a:spcPts val="0"/>
              </a:spcAft>
              <a:buSzPts val="1600"/>
              <a:buNone/>
              <a:defRPr sz="1600"/>
            </a:lvl7pPr>
            <a:lvl8pPr indent="-228600" lvl="7" marL="3657600" rtl="0">
              <a:spcBef>
                <a:spcPts val="400"/>
              </a:spcBef>
              <a:spcAft>
                <a:spcPts val="0"/>
              </a:spcAft>
              <a:buSzPts val="1600"/>
              <a:buNone/>
              <a:defRPr sz="1600"/>
            </a:lvl8pPr>
            <a:lvl9pPr indent="-228600" lvl="8" marL="4114800" rtl="0">
              <a:spcBef>
                <a:spcPts val="400"/>
              </a:spcBef>
              <a:spcAft>
                <a:spcPts val="400"/>
              </a:spcAft>
              <a:buSzPts val="1600"/>
              <a:buNone/>
              <a:defRPr sz="1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left">
  <p:cSld name="Placeholder 05">
    <p:spTree>
      <p:nvGrpSpPr>
        <p:cNvPr id="1176" name="Shape 1176"/>
        <p:cNvGrpSpPr/>
        <p:nvPr/>
      </p:nvGrpSpPr>
      <p:grpSpPr>
        <a:xfrm>
          <a:off x="0" y="0"/>
          <a:ext cx="0" cy="0"/>
          <a:chOff x="0" y="0"/>
          <a:chExt cx="0" cy="0"/>
        </a:xfrm>
      </p:grpSpPr>
      <p:pic>
        <p:nvPicPr>
          <p:cNvPr id="1177" name="Google Shape;1177;p65"/>
          <p:cNvPicPr preferRelativeResize="0"/>
          <p:nvPr/>
        </p:nvPicPr>
        <p:blipFill rotWithShape="1">
          <a:blip r:embed="rId2">
            <a:alphaModFix/>
          </a:blip>
          <a:srcRect b="0" l="56549" r="-832" t="4415"/>
          <a:stretch/>
        </p:blipFill>
        <p:spPr>
          <a:xfrm>
            <a:off x="5094675" y="225025"/>
            <a:ext cx="3819602" cy="4307700"/>
          </a:xfrm>
          <a:prstGeom prst="rect">
            <a:avLst/>
          </a:prstGeom>
          <a:noFill/>
          <a:ln cap="flat" cmpd="sng" w="19050">
            <a:solidFill>
              <a:schemeClr val="accent1"/>
            </a:solidFill>
            <a:prstDash val="solid"/>
            <a:round/>
            <a:headEnd len="sm" w="sm" type="none"/>
            <a:tailEnd len="sm" w="sm" type="none"/>
          </a:ln>
        </p:spPr>
      </p:pic>
      <p:sp>
        <p:nvSpPr>
          <p:cNvPr id="1178" name="Google Shape;1178;p65"/>
          <p:cNvSpPr txBox="1"/>
          <p:nvPr>
            <p:ph idx="1" type="body"/>
          </p:nvPr>
        </p:nvSpPr>
        <p:spPr>
          <a:xfrm>
            <a:off x="871703" y="1864025"/>
            <a:ext cx="3576600" cy="5892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179" name="Google Shape;1179;p65"/>
          <p:cNvSpPr txBox="1"/>
          <p:nvPr>
            <p:ph type="title"/>
          </p:nvPr>
        </p:nvSpPr>
        <p:spPr>
          <a:xfrm>
            <a:off x="853600" y="892525"/>
            <a:ext cx="3245700" cy="665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80" name="Google Shape;1180;p65"/>
          <p:cNvSpPr/>
          <p:nvPr>
            <p:ph idx="2" type="pic"/>
          </p:nvPr>
        </p:nvSpPr>
        <p:spPr>
          <a:xfrm>
            <a:off x="5362575" y="466725"/>
            <a:ext cx="3781500" cy="3848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left">
  <p:cSld name="Placeholder 06">
    <p:spTree>
      <p:nvGrpSpPr>
        <p:cNvPr id="1181" name="Shape 1181"/>
        <p:cNvGrpSpPr/>
        <p:nvPr/>
      </p:nvGrpSpPr>
      <p:grpSpPr>
        <a:xfrm>
          <a:off x="0" y="0"/>
          <a:ext cx="0" cy="0"/>
          <a:chOff x="0" y="0"/>
          <a:chExt cx="0" cy="0"/>
        </a:xfrm>
      </p:grpSpPr>
      <p:sp>
        <p:nvSpPr>
          <p:cNvPr id="1182" name="Google Shape;1182;p66"/>
          <p:cNvSpPr/>
          <p:nvPr>
            <p:ph idx="2" type="pic"/>
          </p:nvPr>
        </p:nvSpPr>
        <p:spPr>
          <a:xfrm>
            <a:off x="4208300" y="0"/>
            <a:ext cx="4935900" cy="2265600"/>
          </a:xfrm>
          <a:prstGeom prst="rect">
            <a:avLst/>
          </a:prstGeom>
          <a:solidFill>
            <a:srgbClr val="BFBFBF"/>
          </a:solidFill>
          <a:ln>
            <a:noFill/>
          </a:ln>
        </p:spPr>
      </p:sp>
      <p:sp>
        <p:nvSpPr>
          <p:cNvPr id="1183" name="Google Shape;1183;p66"/>
          <p:cNvSpPr txBox="1"/>
          <p:nvPr>
            <p:ph idx="1" type="body"/>
          </p:nvPr>
        </p:nvSpPr>
        <p:spPr>
          <a:xfrm>
            <a:off x="443000" y="1435925"/>
            <a:ext cx="3223200" cy="8181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184" name="Google Shape;1184;p66"/>
          <p:cNvSpPr txBox="1"/>
          <p:nvPr>
            <p:ph type="title"/>
          </p:nvPr>
        </p:nvSpPr>
        <p:spPr>
          <a:xfrm>
            <a:off x="424925" y="511525"/>
            <a:ext cx="3223200" cy="3726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85" name="Google Shape;1185;p66"/>
          <p:cNvSpPr txBox="1"/>
          <p:nvPr/>
        </p:nvSpPr>
        <p:spPr>
          <a:xfrm>
            <a:off x="0" y="0"/>
            <a:ext cx="311700" cy="2253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right">
  <p:cSld name="Placeholder 07">
    <p:spTree>
      <p:nvGrpSpPr>
        <p:cNvPr id="1186" name="Shape 1186"/>
        <p:cNvGrpSpPr/>
        <p:nvPr/>
      </p:nvGrpSpPr>
      <p:grpSpPr>
        <a:xfrm>
          <a:off x="0" y="0"/>
          <a:ext cx="0" cy="0"/>
          <a:chOff x="0" y="0"/>
          <a:chExt cx="0" cy="0"/>
        </a:xfrm>
      </p:grpSpPr>
      <p:sp>
        <p:nvSpPr>
          <p:cNvPr id="1187" name="Google Shape;1187;p67"/>
          <p:cNvSpPr txBox="1"/>
          <p:nvPr/>
        </p:nvSpPr>
        <p:spPr>
          <a:xfrm>
            <a:off x="0" y="0"/>
            <a:ext cx="4670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188" name="Google Shape;1188;p67"/>
          <p:cNvSpPr/>
          <p:nvPr>
            <p:ph idx="2" type="pic"/>
          </p:nvPr>
        </p:nvSpPr>
        <p:spPr>
          <a:xfrm>
            <a:off x="723150" y="641175"/>
            <a:ext cx="3354300" cy="3813300"/>
          </a:xfrm>
          <a:prstGeom prst="rect">
            <a:avLst/>
          </a:prstGeom>
          <a:solidFill>
            <a:srgbClr val="BFBFBF"/>
          </a:solidFill>
          <a:ln>
            <a:noFill/>
          </a:ln>
        </p:spPr>
      </p:sp>
      <p:sp>
        <p:nvSpPr>
          <p:cNvPr id="1189" name="Google Shape;1189;p67"/>
          <p:cNvSpPr txBox="1"/>
          <p:nvPr>
            <p:ph idx="1" type="body"/>
          </p:nvPr>
        </p:nvSpPr>
        <p:spPr>
          <a:xfrm>
            <a:off x="5067704" y="1940225"/>
            <a:ext cx="37653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190" name="Google Shape;1190;p67"/>
          <p:cNvSpPr txBox="1"/>
          <p:nvPr>
            <p:ph type="title"/>
          </p:nvPr>
        </p:nvSpPr>
        <p:spPr>
          <a:xfrm>
            <a:off x="5044600" y="968725"/>
            <a:ext cx="3765300" cy="717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Featured layout">
  <p:cSld name="Placeholder 08">
    <p:spTree>
      <p:nvGrpSpPr>
        <p:cNvPr id="1191" name="Shape 1191"/>
        <p:cNvGrpSpPr/>
        <p:nvPr/>
      </p:nvGrpSpPr>
      <p:grpSpPr>
        <a:xfrm>
          <a:off x="0" y="0"/>
          <a:ext cx="0" cy="0"/>
          <a:chOff x="0" y="0"/>
          <a:chExt cx="0" cy="0"/>
        </a:xfrm>
      </p:grpSpPr>
      <p:sp>
        <p:nvSpPr>
          <p:cNvPr id="1192" name="Google Shape;1192;p68"/>
          <p:cNvSpPr txBox="1"/>
          <p:nvPr>
            <p:ph idx="1" type="body"/>
          </p:nvPr>
        </p:nvSpPr>
        <p:spPr>
          <a:xfrm>
            <a:off x="853600" y="922550"/>
            <a:ext cx="5763600" cy="6162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193" name="Google Shape;1193;p68"/>
          <p:cNvSpPr/>
          <p:nvPr>
            <p:ph idx="2" type="pic"/>
          </p:nvPr>
        </p:nvSpPr>
        <p:spPr>
          <a:xfrm>
            <a:off x="953861" y="1795838"/>
            <a:ext cx="1268400" cy="1268400"/>
          </a:xfrm>
          <a:prstGeom prst="ellipse">
            <a:avLst/>
          </a:prstGeom>
          <a:solidFill>
            <a:srgbClr val="BFBFBF"/>
          </a:solidFill>
          <a:ln>
            <a:noFill/>
          </a:ln>
        </p:spPr>
      </p:sp>
      <p:sp>
        <p:nvSpPr>
          <p:cNvPr id="1194" name="Google Shape;1194;p68"/>
          <p:cNvSpPr/>
          <p:nvPr>
            <p:ph idx="3" type="pic"/>
          </p:nvPr>
        </p:nvSpPr>
        <p:spPr>
          <a:xfrm>
            <a:off x="3045985" y="1795838"/>
            <a:ext cx="1268400" cy="1268400"/>
          </a:xfrm>
          <a:prstGeom prst="ellipse">
            <a:avLst/>
          </a:prstGeom>
          <a:solidFill>
            <a:srgbClr val="BFBFBF"/>
          </a:solidFill>
          <a:ln>
            <a:noFill/>
          </a:ln>
        </p:spPr>
      </p:sp>
      <p:sp>
        <p:nvSpPr>
          <p:cNvPr id="1195" name="Google Shape;1195;p68"/>
          <p:cNvSpPr/>
          <p:nvPr>
            <p:ph idx="4" type="pic"/>
          </p:nvPr>
        </p:nvSpPr>
        <p:spPr>
          <a:xfrm>
            <a:off x="5138109" y="1795838"/>
            <a:ext cx="1268400" cy="1268400"/>
          </a:xfrm>
          <a:prstGeom prst="ellipse">
            <a:avLst/>
          </a:prstGeom>
          <a:solidFill>
            <a:srgbClr val="BFBFBF"/>
          </a:solidFill>
          <a:ln>
            <a:noFill/>
          </a:ln>
        </p:spPr>
      </p:sp>
      <p:sp>
        <p:nvSpPr>
          <p:cNvPr id="1196" name="Google Shape;1196;p68"/>
          <p:cNvSpPr/>
          <p:nvPr>
            <p:ph idx="5" type="pic"/>
          </p:nvPr>
        </p:nvSpPr>
        <p:spPr>
          <a:xfrm>
            <a:off x="7230234" y="1795838"/>
            <a:ext cx="1268400" cy="1268400"/>
          </a:xfrm>
          <a:prstGeom prst="ellipse">
            <a:avLst/>
          </a:prstGeom>
          <a:solidFill>
            <a:srgbClr val="BFBFBF"/>
          </a:solidFill>
          <a:ln>
            <a:noFill/>
          </a:ln>
        </p:spPr>
      </p:sp>
      <p:sp>
        <p:nvSpPr>
          <p:cNvPr id="1197" name="Google Shape;1197;p68"/>
          <p:cNvSpPr txBox="1"/>
          <p:nvPr/>
        </p:nvSpPr>
        <p:spPr>
          <a:xfrm>
            <a:off x="0" y="0"/>
            <a:ext cx="9144000" cy="31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198" name="Google Shape;1198;p68"/>
          <p:cNvSpPr txBox="1"/>
          <p:nvPr>
            <p:ph idx="6" type="body"/>
          </p:nvPr>
        </p:nvSpPr>
        <p:spPr>
          <a:xfrm>
            <a:off x="838200" y="3260844"/>
            <a:ext cx="15621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199" name="Google Shape;1199;p68"/>
          <p:cNvSpPr txBox="1"/>
          <p:nvPr>
            <p:ph type="title"/>
          </p:nvPr>
        </p:nvSpPr>
        <p:spPr>
          <a:xfrm>
            <a:off x="853600" y="511525"/>
            <a:ext cx="5523000" cy="3726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200" name="Google Shape;1200;p68"/>
          <p:cNvSpPr txBox="1"/>
          <p:nvPr>
            <p:ph idx="7" type="body"/>
          </p:nvPr>
        </p:nvSpPr>
        <p:spPr>
          <a:xfrm>
            <a:off x="2934616" y="3260844"/>
            <a:ext cx="15621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201" name="Google Shape;1201;p68"/>
          <p:cNvSpPr txBox="1"/>
          <p:nvPr>
            <p:ph idx="8" type="body"/>
          </p:nvPr>
        </p:nvSpPr>
        <p:spPr>
          <a:xfrm>
            <a:off x="5031033" y="3260844"/>
            <a:ext cx="15621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202" name="Google Shape;1202;p68"/>
          <p:cNvSpPr txBox="1"/>
          <p:nvPr>
            <p:ph idx="9" type="body"/>
          </p:nvPr>
        </p:nvSpPr>
        <p:spPr>
          <a:xfrm>
            <a:off x="7127450" y="3260844"/>
            <a:ext cx="15621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right">
  <p:cSld name="Placeholder 10">
    <p:spTree>
      <p:nvGrpSpPr>
        <p:cNvPr id="1203" name="Shape 1203"/>
        <p:cNvGrpSpPr/>
        <p:nvPr/>
      </p:nvGrpSpPr>
      <p:grpSpPr>
        <a:xfrm>
          <a:off x="0" y="0"/>
          <a:ext cx="0" cy="0"/>
          <a:chOff x="0" y="0"/>
          <a:chExt cx="0" cy="0"/>
        </a:xfrm>
      </p:grpSpPr>
      <p:sp>
        <p:nvSpPr>
          <p:cNvPr id="1204" name="Google Shape;1204;p69"/>
          <p:cNvSpPr txBox="1"/>
          <p:nvPr/>
        </p:nvSpPr>
        <p:spPr>
          <a:xfrm>
            <a:off x="3896915" y="0"/>
            <a:ext cx="50172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205" name="Google Shape;1205;p69"/>
          <p:cNvSpPr/>
          <p:nvPr>
            <p:ph idx="2" type="pic"/>
          </p:nvPr>
        </p:nvSpPr>
        <p:spPr>
          <a:xfrm>
            <a:off x="424925" y="445325"/>
            <a:ext cx="2942700" cy="4068300"/>
          </a:xfrm>
          <a:prstGeom prst="rect">
            <a:avLst/>
          </a:prstGeom>
          <a:solidFill>
            <a:srgbClr val="BFBFBF"/>
          </a:solidFill>
          <a:ln>
            <a:noFill/>
          </a:ln>
        </p:spPr>
      </p:sp>
      <p:sp>
        <p:nvSpPr>
          <p:cNvPr id="1206" name="Google Shape;1206;p69"/>
          <p:cNvSpPr txBox="1"/>
          <p:nvPr>
            <p:ph idx="1" type="body"/>
          </p:nvPr>
        </p:nvSpPr>
        <p:spPr>
          <a:xfrm>
            <a:off x="4610696" y="1711625"/>
            <a:ext cx="37965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207" name="Google Shape;1207;p69"/>
          <p:cNvSpPr txBox="1"/>
          <p:nvPr>
            <p:ph type="title"/>
          </p:nvPr>
        </p:nvSpPr>
        <p:spPr>
          <a:xfrm>
            <a:off x="4587400" y="740125"/>
            <a:ext cx="3796500" cy="717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hree column, left">
  <p:cSld name="Placeholder 13">
    <p:spTree>
      <p:nvGrpSpPr>
        <p:cNvPr id="1208" name="Shape 1208"/>
        <p:cNvGrpSpPr/>
        <p:nvPr/>
      </p:nvGrpSpPr>
      <p:grpSpPr>
        <a:xfrm>
          <a:off x="0" y="0"/>
          <a:ext cx="0" cy="0"/>
          <a:chOff x="0" y="0"/>
          <a:chExt cx="0" cy="0"/>
        </a:xfrm>
      </p:grpSpPr>
      <p:sp>
        <p:nvSpPr>
          <p:cNvPr id="1209" name="Google Shape;1209;p70"/>
          <p:cNvSpPr txBox="1"/>
          <p:nvPr/>
        </p:nvSpPr>
        <p:spPr>
          <a:xfrm>
            <a:off x="6600825" y="0"/>
            <a:ext cx="2543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210" name="Google Shape;1210;p70"/>
          <p:cNvSpPr/>
          <p:nvPr>
            <p:ph idx="2" type="pic"/>
          </p:nvPr>
        </p:nvSpPr>
        <p:spPr>
          <a:xfrm>
            <a:off x="4627800" y="506250"/>
            <a:ext cx="2736900" cy="1926300"/>
          </a:xfrm>
          <a:prstGeom prst="rect">
            <a:avLst/>
          </a:prstGeom>
          <a:solidFill>
            <a:srgbClr val="BFBFBF"/>
          </a:solidFill>
          <a:ln>
            <a:noFill/>
          </a:ln>
        </p:spPr>
      </p:sp>
      <p:sp>
        <p:nvSpPr>
          <p:cNvPr id="1211" name="Google Shape;1211;p70"/>
          <p:cNvSpPr/>
          <p:nvPr>
            <p:ph idx="3" type="pic"/>
          </p:nvPr>
        </p:nvSpPr>
        <p:spPr>
          <a:xfrm>
            <a:off x="4627800" y="2473068"/>
            <a:ext cx="2736900" cy="1885800"/>
          </a:xfrm>
          <a:prstGeom prst="rect">
            <a:avLst/>
          </a:prstGeom>
          <a:solidFill>
            <a:srgbClr val="BFBFBF"/>
          </a:solidFill>
          <a:ln>
            <a:noFill/>
          </a:ln>
        </p:spPr>
      </p:sp>
      <p:sp>
        <p:nvSpPr>
          <p:cNvPr id="1212" name="Google Shape;1212;p70"/>
          <p:cNvSpPr/>
          <p:nvPr>
            <p:ph idx="4" type="pic"/>
          </p:nvPr>
        </p:nvSpPr>
        <p:spPr>
          <a:xfrm>
            <a:off x="7421998" y="506251"/>
            <a:ext cx="1371900" cy="3852600"/>
          </a:xfrm>
          <a:prstGeom prst="rect">
            <a:avLst/>
          </a:prstGeom>
          <a:solidFill>
            <a:srgbClr val="BFBFBF"/>
          </a:solidFill>
          <a:ln>
            <a:noFill/>
          </a:ln>
        </p:spPr>
      </p:sp>
      <p:sp>
        <p:nvSpPr>
          <p:cNvPr id="1213" name="Google Shape;1213;p70"/>
          <p:cNvSpPr txBox="1"/>
          <p:nvPr>
            <p:ph idx="1" type="body"/>
          </p:nvPr>
        </p:nvSpPr>
        <p:spPr>
          <a:xfrm>
            <a:off x="424926" y="1703600"/>
            <a:ext cx="32412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214" name="Google Shape;1214;p70"/>
          <p:cNvSpPr txBox="1"/>
          <p:nvPr>
            <p:ph type="title"/>
          </p:nvPr>
        </p:nvSpPr>
        <p:spPr>
          <a:xfrm>
            <a:off x="424925" y="884250"/>
            <a:ext cx="3241200" cy="7179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400"/>
              <a:buNone/>
              <a:defRPr sz="2400"/>
            </a:lvl1pPr>
            <a:lvl2pPr lvl="1" rtl="0">
              <a:lnSpc>
                <a:spcPct val="90000"/>
              </a:lnSpc>
              <a:spcBef>
                <a:spcPts val="400"/>
              </a:spcBef>
              <a:spcAft>
                <a:spcPts val="0"/>
              </a:spcAft>
              <a:buSzPts val="2400"/>
              <a:buNone/>
              <a:defRPr sz="2400"/>
            </a:lvl2pPr>
            <a:lvl3pPr lvl="2" rtl="0">
              <a:lnSpc>
                <a:spcPct val="90000"/>
              </a:lnSpc>
              <a:spcBef>
                <a:spcPts val="400"/>
              </a:spcBef>
              <a:spcAft>
                <a:spcPts val="0"/>
              </a:spcAft>
              <a:buSzPts val="2400"/>
              <a:buNone/>
              <a:defRPr sz="2400"/>
            </a:lvl3pPr>
            <a:lvl4pPr lvl="3" rtl="0">
              <a:lnSpc>
                <a:spcPct val="90000"/>
              </a:lnSpc>
              <a:spcBef>
                <a:spcPts val="400"/>
              </a:spcBef>
              <a:spcAft>
                <a:spcPts val="0"/>
              </a:spcAft>
              <a:buSzPts val="2400"/>
              <a:buNone/>
              <a:defRPr sz="2400"/>
            </a:lvl4pPr>
            <a:lvl5pPr lvl="4" rtl="0">
              <a:lnSpc>
                <a:spcPct val="90000"/>
              </a:lnSpc>
              <a:spcBef>
                <a:spcPts val="400"/>
              </a:spcBef>
              <a:spcAft>
                <a:spcPts val="0"/>
              </a:spcAft>
              <a:buSzPts val="2400"/>
              <a:buNone/>
              <a:defRPr sz="2400"/>
            </a:lvl5pPr>
            <a:lvl6pPr lvl="5" rtl="0">
              <a:lnSpc>
                <a:spcPct val="90000"/>
              </a:lnSpc>
              <a:spcBef>
                <a:spcPts val="400"/>
              </a:spcBef>
              <a:spcAft>
                <a:spcPts val="0"/>
              </a:spcAft>
              <a:buSzPts val="2400"/>
              <a:buNone/>
              <a:defRPr sz="2400"/>
            </a:lvl6pPr>
            <a:lvl7pPr lvl="6" rtl="0">
              <a:lnSpc>
                <a:spcPct val="90000"/>
              </a:lnSpc>
              <a:spcBef>
                <a:spcPts val="400"/>
              </a:spcBef>
              <a:spcAft>
                <a:spcPts val="0"/>
              </a:spcAft>
              <a:buSzPts val="2400"/>
              <a:buNone/>
              <a:defRPr sz="2400"/>
            </a:lvl7pPr>
            <a:lvl8pPr lvl="7" rtl="0">
              <a:lnSpc>
                <a:spcPct val="90000"/>
              </a:lnSpc>
              <a:spcBef>
                <a:spcPts val="400"/>
              </a:spcBef>
              <a:spcAft>
                <a:spcPts val="0"/>
              </a:spcAft>
              <a:buSzPts val="2400"/>
              <a:buNone/>
              <a:defRPr sz="2400"/>
            </a:lvl8pPr>
            <a:lvl9pPr lvl="8" rtl="0">
              <a:lnSpc>
                <a:spcPct val="90000"/>
              </a:lnSpc>
              <a:spcBef>
                <a:spcPts val="400"/>
              </a:spcBef>
              <a:spcAft>
                <a:spcPts val="40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Photo grid">
  <p:cSld name="TITLE_3_1">
    <p:bg>
      <p:bgPr>
        <a:noFill/>
      </p:bgPr>
    </p:bg>
    <p:spTree>
      <p:nvGrpSpPr>
        <p:cNvPr id="25" name="Shape 25"/>
        <p:cNvGrpSpPr/>
        <p:nvPr/>
      </p:nvGrpSpPr>
      <p:grpSpPr>
        <a:xfrm>
          <a:off x="0" y="0"/>
          <a:ext cx="0" cy="0"/>
          <a:chOff x="0" y="0"/>
          <a:chExt cx="0" cy="0"/>
        </a:xfrm>
      </p:grpSpPr>
      <p:sp>
        <p:nvSpPr>
          <p:cNvPr id="26" name="Google Shape;26;p8"/>
          <p:cNvSpPr/>
          <p:nvPr>
            <p:ph idx="2" type="pic"/>
          </p:nvPr>
        </p:nvSpPr>
        <p:spPr>
          <a:xfrm>
            <a:off x="-10414" y="2136"/>
            <a:ext cx="2623800" cy="1675800"/>
          </a:xfrm>
          <a:prstGeom prst="rect">
            <a:avLst/>
          </a:prstGeom>
          <a:noFill/>
          <a:ln>
            <a:noFill/>
          </a:ln>
        </p:spPr>
      </p:sp>
      <p:sp>
        <p:nvSpPr>
          <p:cNvPr id="27" name="Google Shape;27;p8"/>
          <p:cNvSpPr/>
          <p:nvPr>
            <p:ph idx="3" type="pic"/>
          </p:nvPr>
        </p:nvSpPr>
        <p:spPr>
          <a:xfrm>
            <a:off x="-10425" y="1746100"/>
            <a:ext cx="2623800" cy="3397500"/>
          </a:xfrm>
          <a:prstGeom prst="rect">
            <a:avLst/>
          </a:prstGeom>
          <a:noFill/>
          <a:ln>
            <a:noFill/>
          </a:ln>
        </p:spPr>
      </p:sp>
      <p:sp>
        <p:nvSpPr>
          <p:cNvPr id="28" name="Google Shape;28;p8"/>
          <p:cNvSpPr/>
          <p:nvPr>
            <p:ph idx="4" type="pic"/>
          </p:nvPr>
        </p:nvSpPr>
        <p:spPr>
          <a:xfrm>
            <a:off x="2682550" y="1458075"/>
            <a:ext cx="3327600" cy="1675800"/>
          </a:xfrm>
          <a:prstGeom prst="rect">
            <a:avLst/>
          </a:prstGeom>
          <a:noFill/>
          <a:ln>
            <a:noFill/>
          </a:ln>
        </p:spPr>
      </p:sp>
      <p:sp>
        <p:nvSpPr>
          <p:cNvPr id="29" name="Google Shape;29;p8"/>
          <p:cNvSpPr/>
          <p:nvPr>
            <p:ph idx="5" type="pic"/>
          </p:nvPr>
        </p:nvSpPr>
        <p:spPr>
          <a:xfrm>
            <a:off x="2682544" y="2136"/>
            <a:ext cx="1749300" cy="1393200"/>
          </a:xfrm>
          <a:prstGeom prst="rect">
            <a:avLst/>
          </a:prstGeom>
          <a:noFill/>
          <a:ln>
            <a:noFill/>
          </a:ln>
        </p:spPr>
      </p:sp>
      <p:sp>
        <p:nvSpPr>
          <p:cNvPr id="30" name="Google Shape;30;p8"/>
          <p:cNvSpPr/>
          <p:nvPr>
            <p:ph idx="6" type="pic"/>
          </p:nvPr>
        </p:nvSpPr>
        <p:spPr>
          <a:xfrm>
            <a:off x="4490588" y="2136"/>
            <a:ext cx="1519500" cy="1393200"/>
          </a:xfrm>
          <a:prstGeom prst="rect">
            <a:avLst/>
          </a:prstGeom>
          <a:noFill/>
          <a:ln>
            <a:noFill/>
          </a:ln>
        </p:spPr>
      </p:sp>
      <p:sp>
        <p:nvSpPr>
          <p:cNvPr id="31" name="Google Shape;31;p8"/>
          <p:cNvSpPr/>
          <p:nvPr>
            <p:ph idx="7" type="pic"/>
          </p:nvPr>
        </p:nvSpPr>
        <p:spPr>
          <a:xfrm>
            <a:off x="2682550" y="3186300"/>
            <a:ext cx="6461400" cy="1957200"/>
          </a:xfrm>
          <a:prstGeom prst="rect">
            <a:avLst/>
          </a:prstGeom>
          <a:noFill/>
          <a:ln>
            <a:noFill/>
          </a:ln>
        </p:spPr>
      </p:sp>
      <p:sp>
        <p:nvSpPr>
          <p:cNvPr id="32" name="Google Shape;32;p8"/>
          <p:cNvSpPr/>
          <p:nvPr>
            <p:ph idx="8" type="pic"/>
          </p:nvPr>
        </p:nvSpPr>
        <p:spPr>
          <a:xfrm>
            <a:off x="6068831" y="2136"/>
            <a:ext cx="1560600" cy="3131700"/>
          </a:xfrm>
          <a:prstGeom prst="rect">
            <a:avLst/>
          </a:prstGeom>
          <a:noFill/>
          <a:ln>
            <a:noFill/>
          </a:ln>
        </p:spPr>
      </p:sp>
      <p:sp>
        <p:nvSpPr>
          <p:cNvPr id="33" name="Google Shape;33;p8"/>
          <p:cNvSpPr/>
          <p:nvPr>
            <p:ph idx="9" type="pic"/>
          </p:nvPr>
        </p:nvSpPr>
        <p:spPr>
          <a:xfrm>
            <a:off x="7688175" y="2136"/>
            <a:ext cx="1455900" cy="3131700"/>
          </a:xfrm>
          <a:prstGeom prst="rect">
            <a:avLst/>
          </a:prstGeom>
          <a:no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two column, left">
  <p:cSld name="Placeholder 14">
    <p:spTree>
      <p:nvGrpSpPr>
        <p:cNvPr id="1215" name="Shape 1215"/>
        <p:cNvGrpSpPr/>
        <p:nvPr/>
      </p:nvGrpSpPr>
      <p:grpSpPr>
        <a:xfrm>
          <a:off x="0" y="0"/>
          <a:ext cx="0" cy="0"/>
          <a:chOff x="0" y="0"/>
          <a:chExt cx="0" cy="0"/>
        </a:xfrm>
      </p:grpSpPr>
      <p:pic>
        <p:nvPicPr>
          <p:cNvPr id="1216" name="Google Shape;1216;p71"/>
          <p:cNvPicPr preferRelativeResize="0"/>
          <p:nvPr/>
        </p:nvPicPr>
        <p:blipFill rotWithShape="1">
          <a:blip r:embed="rId2">
            <a:alphaModFix/>
          </a:blip>
          <a:srcRect b="0" l="92733" r="-833" t="0"/>
          <a:stretch/>
        </p:blipFill>
        <p:spPr>
          <a:xfrm>
            <a:off x="6993600" y="-2225"/>
            <a:ext cx="740700" cy="5147949"/>
          </a:xfrm>
          <a:prstGeom prst="rect">
            <a:avLst/>
          </a:prstGeom>
          <a:noFill/>
          <a:ln>
            <a:noFill/>
          </a:ln>
        </p:spPr>
      </p:pic>
      <p:sp>
        <p:nvSpPr>
          <p:cNvPr id="1217" name="Google Shape;1217;p71"/>
          <p:cNvSpPr txBox="1"/>
          <p:nvPr/>
        </p:nvSpPr>
        <p:spPr>
          <a:xfrm>
            <a:off x="7717631" y="0"/>
            <a:ext cx="1426500" cy="5143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218" name="Google Shape;1218;p71"/>
          <p:cNvSpPr/>
          <p:nvPr>
            <p:ph idx="2" type="pic"/>
          </p:nvPr>
        </p:nvSpPr>
        <p:spPr>
          <a:xfrm>
            <a:off x="5453775" y="429075"/>
            <a:ext cx="3265200" cy="4286700"/>
          </a:xfrm>
          <a:prstGeom prst="rect">
            <a:avLst/>
          </a:prstGeom>
          <a:solidFill>
            <a:srgbClr val="BFBFBF"/>
          </a:solidFill>
          <a:ln>
            <a:noFill/>
          </a:ln>
        </p:spPr>
      </p:sp>
      <p:sp>
        <p:nvSpPr>
          <p:cNvPr id="1219" name="Google Shape;1219;p71"/>
          <p:cNvSpPr txBox="1"/>
          <p:nvPr>
            <p:ph idx="1" type="body"/>
          </p:nvPr>
        </p:nvSpPr>
        <p:spPr>
          <a:xfrm>
            <a:off x="845300" y="1748275"/>
            <a:ext cx="3349800" cy="30792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600"/>
              <a:buNone/>
              <a:defRPr sz="1600"/>
            </a:lvl1pPr>
            <a:lvl2pPr indent="-228600" lvl="1" marL="914400" rtl="0">
              <a:spcBef>
                <a:spcPts val="400"/>
              </a:spcBef>
              <a:spcAft>
                <a:spcPts val="0"/>
              </a:spcAft>
              <a:buSzPts val="1600"/>
              <a:buNone/>
              <a:defRPr/>
            </a:lvl2pPr>
            <a:lvl3pPr indent="-228600" lvl="2" marL="1371600" rtl="0">
              <a:spcBef>
                <a:spcPts val="400"/>
              </a:spcBef>
              <a:spcAft>
                <a:spcPts val="0"/>
              </a:spcAft>
              <a:buSzPts val="1600"/>
              <a:buNone/>
              <a:defRPr/>
            </a:lvl3pPr>
            <a:lvl4pPr indent="-228600" lvl="3" marL="1828800" rtl="0">
              <a:spcBef>
                <a:spcPts val="400"/>
              </a:spcBef>
              <a:spcAft>
                <a:spcPts val="0"/>
              </a:spcAft>
              <a:buSzPts val="1600"/>
              <a:buNone/>
              <a:defRPr sz="1600"/>
            </a:lvl4pPr>
            <a:lvl5pPr indent="-228600" lvl="4" marL="2286000" rtl="0">
              <a:spcBef>
                <a:spcPts val="400"/>
              </a:spcBef>
              <a:spcAft>
                <a:spcPts val="0"/>
              </a:spcAft>
              <a:buSzPts val="1600"/>
              <a:buNone/>
              <a:defRPr sz="1600"/>
            </a:lvl5pPr>
            <a:lvl6pPr indent="-228600" lvl="5" marL="2743200" rtl="0">
              <a:spcBef>
                <a:spcPts val="400"/>
              </a:spcBef>
              <a:spcAft>
                <a:spcPts val="0"/>
              </a:spcAft>
              <a:buSzPts val="1600"/>
              <a:buNone/>
              <a:defRPr sz="1600"/>
            </a:lvl6pPr>
            <a:lvl7pPr indent="-228600" lvl="6" marL="3200400" rtl="0">
              <a:spcBef>
                <a:spcPts val="400"/>
              </a:spcBef>
              <a:spcAft>
                <a:spcPts val="0"/>
              </a:spcAft>
              <a:buSzPts val="1600"/>
              <a:buNone/>
              <a:defRPr sz="1600"/>
            </a:lvl7pPr>
            <a:lvl8pPr indent="-228600" lvl="7" marL="3657600" rtl="0">
              <a:spcBef>
                <a:spcPts val="400"/>
              </a:spcBef>
              <a:spcAft>
                <a:spcPts val="0"/>
              </a:spcAft>
              <a:buSzPts val="1600"/>
              <a:buNone/>
              <a:defRPr sz="1600"/>
            </a:lvl8pPr>
            <a:lvl9pPr indent="-228600" lvl="8" marL="4114800" rtl="0">
              <a:spcBef>
                <a:spcPts val="400"/>
              </a:spcBef>
              <a:spcAft>
                <a:spcPts val="400"/>
              </a:spcAft>
              <a:buSzPts val="1600"/>
              <a:buNone/>
              <a:defRPr sz="1600"/>
            </a:lvl9pPr>
          </a:lstStyle>
          <a:p/>
        </p:txBody>
      </p:sp>
      <p:sp>
        <p:nvSpPr>
          <p:cNvPr id="1220" name="Google Shape;1220;p71"/>
          <p:cNvSpPr txBox="1"/>
          <p:nvPr>
            <p:ph type="title"/>
          </p:nvPr>
        </p:nvSpPr>
        <p:spPr>
          <a:xfrm>
            <a:off x="845300" y="861400"/>
            <a:ext cx="2853900" cy="6729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400"/>
              <a:buNone/>
              <a:defRPr sz="2400"/>
            </a:lvl1pPr>
            <a:lvl2pPr lvl="1" rtl="0">
              <a:lnSpc>
                <a:spcPct val="90000"/>
              </a:lnSpc>
              <a:spcBef>
                <a:spcPts val="400"/>
              </a:spcBef>
              <a:spcAft>
                <a:spcPts val="0"/>
              </a:spcAft>
              <a:buSzPts val="2400"/>
              <a:buNone/>
              <a:defRPr sz="2400"/>
            </a:lvl2pPr>
            <a:lvl3pPr lvl="2" rtl="0">
              <a:lnSpc>
                <a:spcPct val="90000"/>
              </a:lnSpc>
              <a:spcBef>
                <a:spcPts val="400"/>
              </a:spcBef>
              <a:spcAft>
                <a:spcPts val="0"/>
              </a:spcAft>
              <a:buSzPts val="2400"/>
              <a:buNone/>
              <a:defRPr sz="2400"/>
            </a:lvl3pPr>
            <a:lvl4pPr lvl="3" rtl="0">
              <a:lnSpc>
                <a:spcPct val="90000"/>
              </a:lnSpc>
              <a:spcBef>
                <a:spcPts val="400"/>
              </a:spcBef>
              <a:spcAft>
                <a:spcPts val="0"/>
              </a:spcAft>
              <a:buSzPts val="2400"/>
              <a:buNone/>
              <a:defRPr sz="2400"/>
            </a:lvl4pPr>
            <a:lvl5pPr lvl="4" rtl="0">
              <a:lnSpc>
                <a:spcPct val="90000"/>
              </a:lnSpc>
              <a:spcBef>
                <a:spcPts val="400"/>
              </a:spcBef>
              <a:spcAft>
                <a:spcPts val="0"/>
              </a:spcAft>
              <a:buSzPts val="2400"/>
              <a:buNone/>
              <a:defRPr sz="2400"/>
            </a:lvl5pPr>
            <a:lvl6pPr lvl="5" rtl="0">
              <a:lnSpc>
                <a:spcPct val="90000"/>
              </a:lnSpc>
              <a:spcBef>
                <a:spcPts val="400"/>
              </a:spcBef>
              <a:spcAft>
                <a:spcPts val="0"/>
              </a:spcAft>
              <a:buSzPts val="2400"/>
              <a:buNone/>
              <a:defRPr sz="2400"/>
            </a:lvl6pPr>
            <a:lvl7pPr lvl="6" rtl="0">
              <a:lnSpc>
                <a:spcPct val="90000"/>
              </a:lnSpc>
              <a:spcBef>
                <a:spcPts val="400"/>
              </a:spcBef>
              <a:spcAft>
                <a:spcPts val="0"/>
              </a:spcAft>
              <a:buSzPts val="2400"/>
              <a:buNone/>
              <a:defRPr sz="2400"/>
            </a:lvl7pPr>
            <a:lvl8pPr lvl="7" rtl="0">
              <a:lnSpc>
                <a:spcPct val="90000"/>
              </a:lnSpc>
              <a:spcBef>
                <a:spcPts val="400"/>
              </a:spcBef>
              <a:spcAft>
                <a:spcPts val="0"/>
              </a:spcAft>
              <a:buSzPts val="2400"/>
              <a:buNone/>
              <a:defRPr sz="2400"/>
            </a:lvl8pPr>
            <a:lvl9pPr lvl="8" rtl="0">
              <a:lnSpc>
                <a:spcPct val="90000"/>
              </a:lnSpc>
              <a:spcBef>
                <a:spcPts val="400"/>
              </a:spcBef>
              <a:spcAft>
                <a:spcPts val="400"/>
              </a:spcAft>
              <a:buSzPts val="2400"/>
              <a:buNone/>
              <a:defRPr sz="24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text, image — five column, left">
  <p:cSld name="Placeholder 22">
    <p:spTree>
      <p:nvGrpSpPr>
        <p:cNvPr id="1221" name="Shape 1221"/>
        <p:cNvGrpSpPr/>
        <p:nvPr/>
      </p:nvGrpSpPr>
      <p:grpSpPr>
        <a:xfrm>
          <a:off x="0" y="0"/>
          <a:ext cx="0" cy="0"/>
          <a:chOff x="0" y="0"/>
          <a:chExt cx="0" cy="0"/>
        </a:xfrm>
      </p:grpSpPr>
      <p:pic>
        <p:nvPicPr>
          <p:cNvPr id="1222" name="Google Shape;1222;p72"/>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1223" name="Google Shape;1223;p72"/>
          <p:cNvSpPr txBox="1"/>
          <p:nvPr/>
        </p:nvSpPr>
        <p:spPr>
          <a:xfrm>
            <a:off x="229790" y="456009"/>
            <a:ext cx="7453200" cy="3906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1224" name="Google Shape;1224;p72"/>
          <p:cNvSpPr/>
          <p:nvPr>
            <p:ph idx="2" type="pic"/>
          </p:nvPr>
        </p:nvSpPr>
        <p:spPr>
          <a:xfrm>
            <a:off x="7668225" y="1149025"/>
            <a:ext cx="1476000" cy="2525700"/>
          </a:xfrm>
          <a:prstGeom prst="rect">
            <a:avLst/>
          </a:prstGeom>
          <a:solidFill>
            <a:srgbClr val="BFBFBF"/>
          </a:solidFill>
          <a:ln>
            <a:noFill/>
          </a:ln>
        </p:spPr>
      </p:sp>
      <p:sp>
        <p:nvSpPr>
          <p:cNvPr id="1225" name="Google Shape;1225;p72"/>
          <p:cNvSpPr/>
          <p:nvPr>
            <p:ph idx="3" type="pic"/>
          </p:nvPr>
        </p:nvSpPr>
        <p:spPr>
          <a:xfrm>
            <a:off x="6192450" y="1149025"/>
            <a:ext cx="1476000" cy="2525700"/>
          </a:xfrm>
          <a:prstGeom prst="rect">
            <a:avLst/>
          </a:prstGeom>
          <a:solidFill>
            <a:srgbClr val="BFBFBF"/>
          </a:solidFill>
          <a:ln>
            <a:noFill/>
          </a:ln>
        </p:spPr>
      </p:sp>
      <p:sp>
        <p:nvSpPr>
          <p:cNvPr id="1226" name="Google Shape;1226;p72"/>
          <p:cNvSpPr/>
          <p:nvPr>
            <p:ph idx="4" type="pic"/>
          </p:nvPr>
        </p:nvSpPr>
        <p:spPr>
          <a:xfrm>
            <a:off x="4716675" y="1149025"/>
            <a:ext cx="1476000" cy="2525700"/>
          </a:xfrm>
          <a:prstGeom prst="rect">
            <a:avLst/>
          </a:prstGeom>
          <a:solidFill>
            <a:srgbClr val="BFBFBF"/>
          </a:solidFill>
          <a:ln>
            <a:noFill/>
          </a:ln>
        </p:spPr>
      </p:sp>
      <p:sp>
        <p:nvSpPr>
          <p:cNvPr id="1227" name="Google Shape;1227;p72"/>
          <p:cNvSpPr/>
          <p:nvPr>
            <p:ph idx="5" type="pic"/>
          </p:nvPr>
        </p:nvSpPr>
        <p:spPr>
          <a:xfrm>
            <a:off x="3240900" y="1149025"/>
            <a:ext cx="1476000" cy="2525700"/>
          </a:xfrm>
          <a:prstGeom prst="rect">
            <a:avLst/>
          </a:prstGeom>
          <a:solidFill>
            <a:srgbClr val="BFBFBF"/>
          </a:solidFill>
          <a:ln>
            <a:noFill/>
          </a:ln>
        </p:spPr>
      </p:sp>
      <p:sp>
        <p:nvSpPr>
          <p:cNvPr id="1228" name="Google Shape;1228;p72"/>
          <p:cNvSpPr txBox="1"/>
          <p:nvPr>
            <p:ph idx="1" type="body"/>
          </p:nvPr>
        </p:nvSpPr>
        <p:spPr>
          <a:xfrm>
            <a:off x="563625" y="2321225"/>
            <a:ext cx="2415900" cy="867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200"/>
              <a:buNone/>
              <a:defRPr sz="1200"/>
            </a:lvl1pPr>
            <a:lvl2pPr indent="-228600" lvl="1" marL="914400" rtl="0">
              <a:spcBef>
                <a:spcPts val="400"/>
              </a:spcBef>
              <a:spcAft>
                <a:spcPts val="0"/>
              </a:spcAft>
              <a:buSzPts val="1200"/>
              <a:buNone/>
              <a:defRPr sz="1200"/>
            </a:lvl2pPr>
            <a:lvl3pPr indent="-228600" lvl="2" marL="1371600" rtl="0">
              <a:spcBef>
                <a:spcPts val="400"/>
              </a:spcBef>
              <a:spcAft>
                <a:spcPts val="0"/>
              </a:spcAft>
              <a:buSzPts val="1200"/>
              <a:buNone/>
              <a:defRPr sz="1200"/>
            </a:lvl3pPr>
            <a:lvl4pPr indent="-228600" lvl="3" marL="1828800" rtl="0">
              <a:spcBef>
                <a:spcPts val="400"/>
              </a:spcBef>
              <a:spcAft>
                <a:spcPts val="0"/>
              </a:spcAft>
              <a:buSzPts val="1200"/>
              <a:buNone/>
              <a:defRPr/>
            </a:lvl4pPr>
            <a:lvl5pPr indent="-228600" lvl="4" marL="2286000" rtl="0">
              <a:spcBef>
                <a:spcPts val="400"/>
              </a:spcBef>
              <a:spcAft>
                <a:spcPts val="0"/>
              </a:spcAft>
              <a:buSzPts val="1200"/>
              <a:buNone/>
              <a:defRPr/>
            </a:lvl5pPr>
            <a:lvl6pPr indent="-228600" lvl="5" marL="2743200" rtl="0">
              <a:spcBef>
                <a:spcPts val="400"/>
              </a:spcBef>
              <a:spcAft>
                <a:spcPts val="0"/>
              </a:spcAft>
              <a:buSzPts val="1200"/>
              <a:buNone/>
              <a:defRPr sz="1200"/>
            </a:lvl6pPr>
            <a:lvl7pPr indent="-228600" lvl="6" marL="3200400" rtl="0">
              <a:spcBef>
                <a:spcPts val="400"/>
              </a:spcBef>
              <a:spcAft>
                <a:spcPts val="0"/>
              </a:spcAft>
              <a:buSzPts val="1200"/>
              <a:buNone/>
              <a:defRPr sz="1200"/>
            </a:lvl7pPr>
            <a:lvl8pPr indent="-228600" lvl="7" marL="3657600" rtl="0">
              <a:spcBef>
                <a:spcPts val="400"/>
              </a:spcBef>
              <a:spcAft>
                <a:spcPts val="0"/>
              </a:spcAft>
              <a:buSzPts val="1200"/>
              <a:buNone/>
              <a:defRPr sz="1200"/>
            </a:lvl8pPr>
            <a:lvl9pPr indent="-228600" lvl="8" marL="4114800" rtl="0">
              <a:spcBef>
                <a:spcPts val="400"/>
              </a:spcBef>
              <a:spcAft>
                <a:spcPts val="400"/>
              </a:spcAft>
              <a:buSzPts val="1200"/>
              <a:buNone/>
              <a:defRPr sz="1200"/>
            </a:lvl9pPr>
          </a:lstStyle>
          <a:p/>
        </p:txBody>
      </p:sp>
      <p:sp>
        <p:nvSpPr>
          <p:cNvPr id="1229" name="Google Shape;1229;p72"/>
          <p:cNvSpPr txBox="1"/>
          <p:nvPr>
            <p:ph type="title"/>
          </p:nvPr>
        </p:nvSpPr>
        <p:spPr>
          <a:xfrm>
            <a:off x="548800" y="1349725"/>
            <a:ext cx="2061600" cy="717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230" name="Shape 1230"/>
        <p:cNvGrpSpPr/>
        <p:nvPr/>
      </p:nvGrpSpPr>
      <p:grpSpPr>
        <a:xfrm>
          <a:off x="0" y="0"/>
          <a:ext cx="0" cy="0"/>
          <a:chOff x="0" y="0"/>
          <a:chExt cx="0" cy="0"/>
        </a:xfrm>
      </p:grpSpPr>
      <p:sp>
        <p:nvSpPr>
          <p:cNvPr id="1231" name="Google Shape;1231;p7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800"/>
              </a:spcBef>
              <a:spcAft>
                <a:spcPts val="0"/>
              </a:spcAft>
              <a:buSzPts val="5200"/>
              <a:buNone/>
              <a:defRPr sz="5200"/>
            </a:lvl2pPr>
            <a:lvl3pPr lvl="2" rtl="0" algn="ctr">
              <a:spcBef>
                <a:spcPts val="800"/>
              </a:spcBef>
              <a:spcAft>
                <a:spcPts val="0"/>
              </a:spcAft>
              <a:buSzPts val="5200"/>
              <a:buNone/>
              <a:defRPr sz="5200"/>
            </a:lvl3pPr>
            <a:lvl4pPr lvl="3" rtl="0" algn="ctr">
              <a:spcBef>
                <a:spcPts val="800"/>
              </a:spcBef>
              <a:spcAft>
                <a:spcPts val="0"/>
              </a:spcAft>
              <a:buSzPts val="5200"/>
              <a:buNone/>
              <a:defRPr sz="5200"/>
            </a:lvl4pPr>
            <a:lvl5pPr lvl="4" rtl="0" algn="ctr">
              <a:spcBef>
                <a:spcPts val="800"/>
              </a:spcBef>
              <a:spcAft>
                <a:spcPts val="0"/>
              </a:spcAft>
              <a:buSzPts val="5200"/>
              <a:buNone/>
              <a:defRPr sz="5200"/>
            </a:lvl5pPr>
            <a:lvl6pPr lvl="5" rtl="0" algn="ctr">
              <a:spcBef>
                <a:spcPts val="800"/>
              </a:spcBef>
              <a:spcAft>
                <a:spcPts val="0"/>
              </a:spcAft>
              <a:buSzPts val="5200"/>
              <a:buNone/>
              <a:defRPr sz="5200"/>
            </a:lvl6pPr>
            <a:lvl7pPr lvl="6" rtl="0" algn="ctr">
              <a:spcBef>
                <a:spcPts val="800"/>
              </a:spcBef>
              <a:spcAft>
                <a:spcPts val="0"/>
              </a:spcAft>
              <a:buSzPts val="5200"/>
              <a:buNone/>
              <a:defRPr sz="5200"/>
            </a:lvl7pPr>
            <a:lvl8pPr lvl="7" rtl="0" algn="ctr">
              <a:spcBef>
                <a:spcPts val="800"/>
              </a:spcBef>
              <a:spcAft>
                <a:spcPts val="0"/>
              </a:spcAft>
              <a:buSzPts val="5200"/>
              <a:buNone/>
              <a:defRPr sz="5200"/>
            </a:lvl8pPr>
            <a:lvl9pPr lvl="8" rtl="0" algn="ctr">
              <a:spcBef>
                <a:spcPts val="800"/>
              </a:spcBef>
              <a:spcAft>
                <a:spcPts val="800"/>
              </a:spcAft>
              <a:buSzPts val="5200"/>
              <a:buNone/>
              <a:defRPr sz="5200"/>
            </a:lvl9pPr>
          </a:lstStyle>
          <a:p/>
        </p:txBody>
      </p:sp>
      <p:sp>
        <p:nvSpPr>
          <p:cNvPr id="1232" name="Google Shape;1232;p7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3" name="Google Shape;123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ogo, gold">
  <p:cSld name="TITLE_2">
    <p:bg>
      <p:bgPr>
        <a:solidFill>
          <a:schemeClr val="accent1"/>
        </a:solidFill>
      </p:bgPr>
    </p:bg>
    <p:spTree>
      <p:nvGrpSpPr>
        <p:cNvPr id="34" name="Shape 34"/>
        <p:cNvGrpSpPr/>
        <p:nvPr/>
      </p:nvGrpSpPr>
      <p:grpSpPr>
        <a:xfrm>
          <a:off x="0" y="0"/>
          <a:ext cx="0" cy="0"/>
          <a:chOff x="0" y="0"/>
          <a:chExt cx="0" cy="0"/>
        </a:xfrm>
      </p:grpSpPr>
      <p:pic>
        <p:nvPicPr>
          <p:cNvPr descr="ASU_Horiz_RGB_Digital_MaroonGold.png" id="35" name="Google Shape;35;p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z-Blank with logo, maroon">
  <p:cSld name="TITLE_1">
    <p:bg>
      <p:bgPr>
        <a:solidFill>
          <a:schemeClr val="accent2"/>
        </a:solidFill>
      </p:bgPr>
    </p:bg>
    <p:spTree>
      <p:nvGrpSpPr>
        <p:cNvPr id="36" name="Shape 36"/>
        <p:cNvGrpSpPr/>
        <p:nvPr/>
      </p:nvGrpSpPr>
      <p:grpSpPr>
        <a:xfrm>
          <a:off x="0" y="0"/>
          <a:ext cx="0" cy="0"/>
          <a:chOff x="0" y="0"/>
          <a:chExt cx="0" cy="0"/>
        </a:xfrm>
      </p:grpSpPr>
      <p:pic>
        <p:nvPicPr>
          <p:cNvPr id="37" name="Google Shape;37;p10"/>
          <p:cNvPicPr preferRelativeResize="0"/>
          <p:nvPr/>
        </p:nvPicPr>
        <p:blipFill rotWithShape="1">
          <a:blip r:embed="rId2">
            <a:alphaModFix/>
          </a:blip>
          <a:srcRect b="0" l="0" r="0" t="0"/>
          <a:stretch/>
        </p:blipFill>
        <p:spPr>
          <a:xfrm>
            <a:off x="7888939" y="4346254"/>
            <a:ext cx="1068775" cy="62780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theme" Target="../theme/theme1.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0688" y="263844"/>
            <a:ext cx="8308800" cy="625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2pPr>
            <a:lvl3pPr lvl="2"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3pPr>
            <a:lvl4pPr lvl="3"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4pPr>
            <a:lvl5pPr lvl="4"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5pPr>
            <a:lvl6pPr lvl="5"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6pPr>
            <a:lvl7pPr lvl="6"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7pPr>
            <a:lvl8pPr lvl="7" marR="0" rtl="0" algn="l">
              <a:lnSpc>
                <a:spcPct val="115000"/>
              </a:lnSpc>
              <a:spcBef>
                <a:spcPts val="8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8pPr>
            <a:lvl9pPr lvl="8" marR="0" rtl="0" algn="l">
              <a:lnSpc>
                <a:spcPct val="115000"/>
              </a:lnSpc>
              <a:spcBef>
                <a:spcPts val="800"/>
              </a:spcBef>
              <a:spcAft>
                <a:spcPts val="800"/>
              </a:spcAft>
              <a:buClr>
                <a:schemeClr val="dk1"/>
              </a:buClr>
              <a:buSzPts val="3000"/>
              <a:buFont typeface="Arial"/>
              <a:buNone/>
              <a:defRPr b="1" i="0" sz="3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24925" y="884250"/>
            <a:ext cx="8294400" cy="3943200"/>
          </a:xfrm>
          <a:prstGeom prst="rect">
            <a:avLst/>
          </a:prstGeom>
          <a:noFill/>
          <a:ln>
            <a:noFill/>
          </a:ln>
        </p:spPr>
        <p:txBody>
          <a:bodyPr anchorCtr="0" anchor="t" bIns="0" lIns="0" spcFirstLastPara="1" rIns="0" wrap="square" tIns="0">
            <a:noAutofit/>
          </a:bodyPr>
          <a:lstStyle>
            <a:lvl1pPr indent="-228600" lvl="0" marL="457200" marR="0" rtl="0" algn="l">
              <a:lnSpc>
                <a:spcPct val="115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228600" lvl="2" marL="1371600" marR="0" rtl="0" algn="l">
              <a:lnSpc>
                <a:spcPct val="115000"/>
              </a:lnSpc>
              <a:spcBef>
                <a:spcPts val="4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228600" lvl="3" marL="18288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4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228600" lvl="6" marL="32004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228600" lvl="7" marL="3657600" marR="0" rtl="0" algn="l">
              <a:lnSpc>
                <a:spcPct val="115000"/>
              </a:lnSpc>
              <a:spcBef>
                <a:spcPts val="4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228600" lvl="8" marL="4114800" marR="0" rtl="0" algn="l">
              <a:lnSpc>
                <a:spcPct val="115000"/>
              </a:lnSpc>
              <a:spcBef>
                <a:spcPts val="400"/>
              </a:spcBef>
              <a:spcAft>
                <a:spcPts val="40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8" name="Google Shape;8;p1"/>
          <p:cNvSpPr txBox="1"/>
          <p:nvPr/>
        </p:nvSpPr>
        <p:spPr>
          <a:xfrm>
            <a:off x="7465849" y="4935583"/>
            <a:ext cx="1428000" cy="2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400"/>
              <a:buFont typeface="Arial"/>
              <a:buNone/>
            </a:pPr>
            <a:r>
              <a:rPr b="0" i="0" lang="en" sz="400" u="none" cap="none" strike="noStrike">
                <a:solidFill>
                  <a:srgbClr val="B7B7B7"/>
                </a:solidFill>
                <a:latin typeface="Arial"/>
                <a:ea typeface="Arial"/>
                <a:cs typeface="Arial"/>
                <a:sym typeface="Arial"/>
              </a:rPr>
              <a:t>Copyright © 202</a:t>
            </a:r>
            <a:r>
              <a:rPr lang="en" sz="400">
                <a:solidFill>
                  <a:srgbClr val="B7B7B7"/>
                </a:solidFill>
              </a:rPr>
              <a:t>2 </a:t>
            </a:r>
            <a:r>
              <a:rPr b="0" i="0" lang="en" sz="400" u="none" cap="none" strike="noStrike">
                <a:solidFill>
                  <a:srgbClr val="B7B7B7"/>
                </a:solidFill>
                <a:latin typeface="Arial"/>
                <a:ea typeface="Arial"/>
                <a:cs typeface="Arial"/>
                <a:sym typeface="Arial"/>
              </a:rPr>
              <a:t>Arizona Board of Regents</a:t>
            </a:r>
            <a:endParaRPr b="0" i="0" sz="400" u="none" cap="none" strike="noStrike">
              <a:solidFill>
                <a:srgbClr val="B7B7B7"/>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60">
          <p15:clr>
            <a:srgbClr val="FF00FF"/>
          </p15:clr>
        </p15:guide>
        <p15:guide id="2" orient="horz" pos="3041">
          <p15:clr>
            <a:srgbClr val="FF00FF"/>
          </p15:clr>
        </p15:guide>
        <p15:guide id="3" orient="horz" pos="199">
          <p15:clr>
            <a:srgbClr val="FF00FF"/>
          </p15:clr>
        </p15:guide>
        <p15:guide id="4" pos="265">
          <p15:clr>
            <a:srgbClr val="FF00FF"/>
          </p15:clr>
        </p15:guide>
        <p15:guide id="5" pos="5480">
          <p15:clr>
            <a:srgbClr val="FF00FF"/>
          </p15:clr>
        </p15:guide>
        <p15:guide id="6" pos="2911">
          <p15:clr>
            <a:srgbClr val="FF00FF"/>
          </p15:clr>
        </p15:guide>
        <p15:guide id="7" orient="horz" pos="1620">
          <p15:clr>
            <a:srgbClr val="00FFFF"/>
          </p15:clr>
        </p15:guide>
        <p15:guide id="8" pos="5544">
          <p15:clr>
            <a:srgbClr val="FF00FF"/>
          </p15:clr>
        </p15:guide>
        <p15:guide id="9" pos="204">
          <p15:clr>
            <a:srgbClr val="FF00FF"/>
          </p15:clr>
        </p15:guide>
        <p15:guide id="10" pos="466">
          <p15:clr>
            <a:srgbClr val="FF00FF"/>
          </p15:clr>
        </p15:guide>
        <p15:guide id="11" pos="531">
          <p15:clr>
            <a:srgbClr val="FF00FF"/>
          </p15:clr>
        </p15:guide>
        <p15:guide id="12" pos="731">
          <p15:clr>
            <a:srgbClr val="FF00FF"/>
          </p15:clr>
        </p15:guide>
        <p15:guide id="13" pos="792">
          <p15:clr>
            <a:srgbClr val="FF00FF"/>
          </p15:clr>
        </p15:guide>
        <p15:guide id="14" pos="993">
          <p15:clr>
            <a:srgbClr val="FF00FF"/>
          </p15:clr>
        </p15:guide>
        <p15:guide id="15" pos="1059">
          <p15:clr>
            <a:srgbClr val="FF00FF"/>
          </p15:clr>
        </p15:guide>
        <p15:guide id="16" pos="1259">
          <p15:clr>
            <a:srgbClr val="FF00FF"/>
          </p15:clr>
        </p15:guide>
        <p15:guide id="17" pos="1319">
          <p15:clr>
            <a:srgbClr val="FF00FF"/>
          </p15:clr>
        </p15:guide>
        <p15:guide id="18" pos="1519">
          <p15:clr>
            <a:srgbClr val="FF00FF"/>
          </p15:clr>
        </p15:guide>
        <p15:guide id="19" pos="1584">
          <p15:clr>
            <a:srgbClr val="FF00FF"/>
          </p15:clr>
        </p15:guide>
        <p15:guide id="20" pos="1786">
          <p15:clr>
            <a:srgbClr val="FF00FF"/>
          </p15:clr>
        </p15:guide>
        <p15:guide id="21" pos="1849">
          <p15:clr>
            <a:srgbClr val="FF00FF"/>
          </p15:clr>
        </p15:guide>
        <p15:guide id="22" pos="2052">
          <p15:clr>
            <a:srgbClr val="FF00FF"/>
          </p15:clr>
        </p15:guide>
        <p15:guide id="23" pos="2114">
          <p15:clr>
            <a:srgbClr val="FF00FF"/>
          </p15:clr>
        </p15:guide>
        <p15:guide id="24" pos="2314">
          <p15:clr>
            <a:srgbClr val="FF00FF"/>
          </p15:clr>
        </p15:guide>
        <p15:guide id="25" pos="2379">
          <p15:clr>
            <a:srgbClr val="FF00FF"/>
          </p15:clr>
        </p15:guide>
        <p15:guide id="26" pos="2576">
          <p15:clr>
            <a:srgbClr val="FF00FF"/>
          </p15:clr>
        </p15:guide>
        <p15:guide id="27" pos="2644">
          <p15:clr>
            <a:srgbClr val="FF00FF"/>
          </p15:clr>
        </p15:guide>
        <p15:guide id="28" pos="2849">
          <p15:clr>
            <a:srgbClr val="FF00FF"/>
          </p15:clr>
        </p15:guide>
        <p15:guide id="29" pos="3113">
          <p15:clr>
            <a:srgbClr val="FF00FF"/>
          </p15:clr>
        </p15:guide>
        <p15:guide id="30" pos="3174">
          <p15:clr>
            <a:srgbClr val="FF00FF"/>
          </p15:clr>
        </p15:guide>
        <p15:guide id="31" pos="3377">
          <p15:clr>
            <a:srgbClr val="FF00FF"/>
          </p15:clr>
        </p15:guide>
        <p15:guide id="32" pos="3437">
          <p15:clr>
            <a:srgbClr val="FF00FF"/>
          </p15:clr>
        </p15:guide>
        <p15:guide id="33" pos="3641">
          <p15:clr>
            <a:srgbClr val="FF00FF"/>
          </p15:clr>
        </p15:guide>
        <p15:guide id="34" pos="3700">
          <p15:clr>
            <a:srgbClr val="FF00FF"/>
          </p15:clr>
        </p15:guide>
        <p15:guide id="35" pos="3904">
          <p15:clr>
            <a:srgbClr val="FF00FF"/>
          </p15:clr>
        </p15:guide>
        <p15:guide id="36" pos="3963">
          <p15:clr>
            <a:srgbClr val="FF00FF"/>
          </p15:clr>
        </p15:guide>
        <p15:guide id="37" pos="4162">
          <p15:clr>
            <a:srgbClr val="FF00FF"/>
          </p15:clr>
        </p15:guide>
        <p15:guide id="38" pos="4230">
          <p15:clr>
            <a:srgbClr val="FF00FF"/>
          </p15:clr>
        </p15:guide>
        <p15:guide id="39" pos="4429">
          <p15:clr>
            <a:srgbClr val="FF00FF"/>
          </p15:clr>
        </p15:guide>
        <p15:guide id="40" pos="4490">
          <p15:clr>
            <a:srgbClr val="FF00FF"/>
          </p15:clr>
        </p15:guide>
        <p15:guide id="41" pos="4695">
          <p15:clr>
            <a:srgbClr val="FF00FF"/>
          </p15:clr>
        </p15:guide>
        <p15:guide id="42" pos="4754">
          <p15:clr>
            <a:srgbClr val="FF00FF"/>
          </p15:clr>
        </p15:guide>
        <p15:guide id="43" pos="4953">
          <p15:clr>
            <a:srgbClr val="FF00FF"/>
          </p15:clr>
        </p15:guide>
        <p15:guide id="44" pos="5017">
          <p15:clr>
            <a:srgbClr val="FF00FF"/>
          </p15:clr>
        </p15:guide>
        <p15:guide id="45" pos="5220">
          <p15:clr>
            <a:srgbClr val="FF00FF"/>
          </p15:clr>
        </p15:guide>
        <p15:guide id="46" pos="5286">
          <p15:clr>
            <a:srgbClr val="FF00FF"/>
          </p15:clr>
        </p15:guide>
        <p15:guide id="47" pos="2880">
          <p15:clr>
            <a:srgbClr val="00FF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v-snehith999.medium.com/correlate-image-classification-in-keras-and-pytorch-cifar-10-snehit-vaddi-58ff7ebe9ad8" TargetMode="External"/><Relationship Id="rId4" Type="http://schemas.openxmlformats.org/officeDocument/2006/relationships/hyperlink" Target="https://medium.com/analytics-vidhya/basic-important-functions-of-pytorch-pytorch-series-week-1-snehit-vaddi-8dc8aee5b5a5" TargetMode="External"/><Relationship Id="rId5" Type="http://schemas.openxmlformats.org/officeDocument/2006/relationships/hyperlink" Target="https://medium.com/bitgrit-data-science-publication/building-an-image-classification-model-with-pytorch-from-scratch-f104520732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74"/>
          <p:cNvSpPr/>
          <p:nvPr>
            <p:ph idx="2" type="pic"/>
          </p:nvPr>
        </p:nvSpPr>
        <p:spPr>
          <a:xfrm>
            <a:off x="50" y="-3150"/>
            <a:ext cx="9144000" cy="3697200"/>
          </a:xfrm>
          <a:prstGeom prst="rect">
            <a:avLst/>
          </a:prstGeom>
        </p:spPr>
      </p:sp>
      <p:sp>
        <p:nvSpPr>
          <p:cNvPr id="1239" name="Google Shape;1239;p74"/>
          <p:cNvSpPr txBox="1"/>
          <p:nvPr>
            <p:ph type="ctrTitle"/>
          </p:nvPr>
        </p:nvSpPr>
        <p:spPr>
          <a:xfrm>
            <a:off x="422850" y="453725"/>
            <a:ext cx="8298300" cy="262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Comparative Analysis of Image Classification Performance: PyTorch and TensorFlow</a:t>
            </a:r>
            <a:endParaRPr/>
          </a:p>
        </p:txBody>
      </p:sp>
      <p:sp>
        <p:nvSpPr>
          <p:cNvPr id="1240" name="Google Shape;1240;p74"/>
          <p:cNvSpPr txBox="1"/>
          <p:nvPr>
            <p:ph idx="1" type="body"/>
          </p:nvPr>
        </p:nvSpPr>
        <p:spPr>
          <a:xfrm>
            <a:off x="4290300" y="3971450"/>
            <a:ext cx="4510800" cy="556500"/>
          </a:xfrm>
          <a:prstGeom prst="rect">
            <a:avLst/>
          </a:prstGeom>
        </p:spPr>
        <p:txBody>
          <a:bodyPr anchorCtr="0" anchor="t" bIns="91425" lIns="0" spcFirstLastPara="1" rIns="0" wrap="square" tIns="0">
            <a:noAutofit/>
          </a:bodyPr>
          <a:lstStyle/>
          <a:p>
            <a:pPr indent="0" lvl="0" marL="0" rtl="0" algn="ctr">
              <a:spcBef>
                <a:spcPts val="0"/>
              </a:spcBef>
              <a:spcAft>
                <a:spcPts val="0"/>
              </a:spcAft>
              <a:buNone/>
            </a:pPr>
            <a:r>
              <a:rPr lang="en"/>
              <a:t>CSE 598: Data Intensive Systems for Machine Learning</a:t>
            </a:r>
            <a:br>
              <a:rPr lang="en"/>
            </a:br>
            <a:r>
              <a:rPr lang="en"/>
              <a:t>Group 10 - Machine Learning Misfits</a:t>
            </a:r>
            <a:br>
              <a:rPr lang="en"/>
            </a:br>
            <a:r>
              <a:rPr lang="en"/>
              <a:t>( Deva Dharshini Ravichandran Lalitha, </a:t>
            </a:r>
            <a:br>
              <a:rPr lang="en"/>
            </a:br>
            <a:r>
              <a:rPr lang="en"/>
              <a:t>Junaita Davakumar, </a:t>
            </a:r>
            <a:br>
              <a:rPr lang="en"/>
            </a:br>
            <a:r>
              <a:rPr lang="en"/>
              <a:t>Vallikannu Chockalingam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83"/>
          <p:cNvSpPr txBox="1"/>
          <p:nvPr/>
        </p:nvSpPr>
        <p:spPr>
          <a:xfrm>
            <a:off x="192900" y="253200"/>
            <a:ext cx="8777700" cy="42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u="sng"/>
              <a:t>Model Performance of TensorFlow </a:t>
            </a:r>
            <a:br>
              <a:rPr lang="en" sz="1700"/>
            </a:br>
            <a:br>
              <a:rPr lang="en" sz="1700"/>
            </a:br>
            <a:endParaRPr sz="1700"/>
          </a:p>
          <a:p>
            <a:pPr indent="-336550" lvl="0" marL="457200" rtl="0" algn="l">
              <a:lnSpc>
                <a:spcPct val="115000"/>
              </a:lnSpc>
              <a:spcBef>
                <a:spcPts val="0"/>
              </a:spcBef>
              <a:spcAft>
                <a:spcPts val="0"/>
              </a:spcAft>
              <a:buSzPts val="1700"/>
              <a:buChar char="●"/>
            </a:pPr>
            <a:r>
              <a:rPr lang="en" sz="1700"/>
              <a:t>The graph displayed represents </a:t>
            </a:r>
            <a:endParaRPr sz="1700"/>
          </a:p>
          <a:p>
            <a:pPr indent="0" lvl="0" marL="457200" rtl="0" algn="l">
              <a:lnSpc>
                <a:spcPct val="115000"/>
              </a:lnSpc>
              <a:spcBef>
                <a:spcPts val="0"/>
              </a:spcBef>
              <a:spcAft>
                <a:spcPts val="0"/>
              </a:spcAft>
              <a:buNone/>
            </a:pPr>
            <a:r>
              <a:rPr lang="en" sz="1700"/>
              <a:t>the model's learning progression </a:t>
            </a:r>
            <a:endParaRPr sz="1700"/>
          </a:p>
          <a:p>
            <a:pPr indent="0" lvl="0" marL="457200" rtl="0" algn="l">
              <a:lnSpc>
                <a:spcPct val="115000"/>
              </a:lnSpc>
              <a:spcBef>
                <a:spcPts val="0"/>
              </a:spcBef>
              <a:spcAft>
                <a:spcPts val="0"/>
              </a:spcAft>
              <a:buNone/>
            </a:pPr>
            <a:r>
              <a:rPr lang="en" sz="1700"/>
              <a:t>over epochs.</a:t>
            </a:r>
            <a:endParaRPr sz="1700"/>
          </a:p>
          <a:p>
            <a:pPr indent="-336550" lvl="0" marL="457200" rtl="0" algn="l">
              <a:lnSpc>
                <a:spcPct val="115000"/>
              </a:lnSpc>
              <a:spcBef>
                <a:spcPts val="0"/>
              </a:spcBef>
              <a:spcAft>
                <a:spcPts val="0"/>
              </a:spcAft>
              <a:buSzPts val="1700"/>
              <a:buChar char="●"/>
            </a:pPr>
            <a:r>
              <a:rPr lang="en" sz="1700"/>
              <a:t>The blue line indicates </a:t>
            </a:r>
            <a:endParaRPr sz="1700"/>
          </a:p>
          <a:p>
            <a:pPr indent="457200" lvl="0" marL="0" rtl="0" algn="l">
              <a:lnSpc>
                <a:spcPct val="115000"/>
              </a:lnSpc>
              <a:spcBef>
                <a:spcPts val="0"/>
              </a:spcBef>
              <a:spcAft>
                <a:spcPts val="0"/>
              </a:spcAft>
              <a:buNone/>
            </a:pPr>
            <a:r>
              <a:rPr lang="en" sz="1700"/>
              <a:t>the accuracy on the training set</a:t>
            </a:r>
            <a:endParaRPr sz="1700"/>
          </a:p>
          <a:p>
            <a:pPr indent="-336550" lvl="0" marL="457200" rtl="0" algn="l">
              <a:lnSpc>
                <a:spcPct val="115000"/>
              </a:lnSpc>
              <a:spcBef>
                <a:spcPts val="0"/>
              </a:spcBef>
              <a:spcAft>
                <a:spcPts val="0"/>
              </a:spcAft>
              <a:buSzPts val="1700"/>
              <a:buChar char="●"/>
            </a:pPr>
            <a:r>
              <a:rPr lang="en" sz="1700"/>
              <a:t>The orange line represents </a:t>
            </a:r>
            <a:endParaRPr sz="1700"/>
          </a:p>
          <a:p>
            <a:pPr indent="0" lvl="0" marL="457200" rtl="0" algn="l">
              <a:lnSpc>
                <a:spcPct val="115000"/>
              </a:lnSpc>
              <a:spcBef>
                <a:spcPts val="0"/>
              </a:spcBef>
              <a:spcAft>
                <a:spcPts val="0"/>
              </a:spcAft>
              <a:buNone/>
            </a:pPr>
            <a:r>
              <a:rPr lang="en" sz="1700"/>
              <a:t>the validation accuracy.</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p:txBody>
      </p:sp>
      <p:pic>
        <p:nvPicPr>
          <p:cNvPr id="1294" name="Google Shape;1294;p83"/>
          <p:cNvPicPr preferRelativeResize="0"/>
          <p:nvPr/>
        </p:nvPicPr>
        <p:blipFill>
          <a:blip r:embed="rId3">
            <a:alphaModFix/>
          </a:blip>
          <a:stretch>
            <a:fillRect/>
          </a:stretch>
        </p:blipFill>
        <p:spPr>
          <a:xfrm>
            <a:off x="4197100" y="655657"/>
            <a:ext cx="4695225" cy="36269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84"/>
          <p:cNvSpPr txBox="1"/>
          <p:nvPr/>
        </p:nvSpPr>
        <p:spPr>
          <a:xfrm>
            <a:off x="231675" y="651050"/>
            <a:ext cx="8777700" cy="3303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As observed, both accuracies increase over time, indicating that the model is learning effectively. </a:t>
            </a:r>
            <a:endParaRPr sz="1700"/>
          </a:p>
          <a:p>
            <a:pPr indent="-336550" lvl="0" marL="457200" rtl="0" algn="l">
              <a:lnSpc>
                <a:spcPct val="115000"/>
              </a:lnSpc>
              <a:spcBef>
                <a:spcPts val="0"/>
              </a:spcBef>
              <a:spcAft>
                <a:spcPts val="0"/>
              </a:spcAft>
              <a:buSzPts val="1700"/>
              <a:buChar char="●"/>
            </a:pPr>
            <a:r>
              <a:rPr lang="en" sz="1700"/>
              <a:t>However, the validation accuracy appears to plateau towards the last epochs, which could suggest the beginning of overfitting or that the model has reached its learning capacity with the current architecture and hyperparameters.</a:t>
            </a:r>
            <a:endParaRPr sz="1700"/>
          </a:p>
          <a:p>
            <a:pPr indent="-336550" lvl="0" marL="457200" rtl="0" algn="l">
              <a:lnSpc>
                <a:spcPct val="115000"/>
              </a:lnSpc>
              <a:spcBef>
                <a:spcPts val="0"/>
              </a:spcBef>
              <a:spcAft>
                <a:spcPts val="0"/>
              </a:spcAft>
              <a:buSzPts val="1700"/>
              <a:buChar char="●"/>
            </a:pPr>
            <a:r>
              <a:rPr lang="en" sz="1700"/>
              <a:t>The goal is to have both lines as high as possible, with the validation accuracy closely tracking the training accuracy, which would suggest good generalization. </a:t>
            </a:r>
            <a:endParaRPr sz="1700"/>
          </a:p>
          <a:p>
            <a:pPr indent="-336550" lvl="0" marL="457200" rtl="0" algn="l">
              <a:lnSpc>
                <a:spcPct val="115000"/>
              </a:lnSpc>
              <a:spcBef>
                <a:spcPts val="0"/>
              </a:spcBef>
              <a:spcAft>
                <a:spcPts val="0"/>
              </a:spcAft>
              <a:buSzPts val="1700"/>
              <a:buChar char="●"/>
            </a:pPr>
            <a:r>
              <a:rPr lang="en" sz="1700"/>
              <a:t>In this case, the model seems to perform well, but there might be room for improvement, possibly by tuning hyperparameters, augmenting the dataset, or modifying the model architecture</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85"/>
          <p:cNvSpPr txBox="1"/>
          <p:nvPr/>
        </p:nvSpPr>
        <p:spPr>
          <a:xfrm>
            <a:off x="231675" y="651050"/>
            <a:ext cx="8777700" cy="330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p>
        </p:txBody>
      </p:sp>
      <p:graphicFrame>
        <p:nvGraphicFramePr>
          <p:cNvPr id="1305" name="Google Shape;1305;p85"/>
          <p:cNvGraphicFramePr/>
          <p:nvPr/>
        </p:nvGraphicFramePr>
        <p:xfrm>
          <a:off x="952500" y="2000250"/>
          <a:ext cx="3000000" cy="3000000"/>
        </p:xfrm>
        <a:graphic>
          <a:graphicData uri="http://schemas.openxmlformats.org/drawingml/2006/table">
            <a:tbl>
              <a:tblPr>
                <a:noFill/>
                <a:tableStyleId>{2A2E76E0-5ED0-4F78-BCC7-AA05F0D5418B}</a:tableStyleId>
              </a:tblPr>
              <a:tblGrid>
                <a:gridCol w="2413000"/>
                <a:gridCol w="2413000"/>
                <a:gridCol w="2413000"/>
              </a:tblGrid>
              <a:tr h="381000">
                <a:tc>
                  <a:txBody>
                    <a:bodyPr/>
                    <a:lstStyle/>
                    <a:p>
                      <a:pPr indent="0" lvl="0" marL="0" rtl="0" algn="l">
                        <a:spcBef>
                          <a:spcPts val="0"/>
                        </a:spcBef>
                        <a:spcAft>
                          <a:spcPts val="0"/>
                        </a:spcAft>
                        <a:buNone/>
                      </a:pPr>
                      <a:r>
                        <a:rPr b="1" lang="en"/>
                        <a:t>Machine Learning Library</a:t>
                      </a:r>
                      <a:endParaRPr b="1"/>
                    </a:p>
                  </a:txBody>
                  <a:tcPr marT="91425" marB="91425" marR="91425" marL="91425"/>
                </a:tc>
                <a:tc>
                  <a:txBody>
                    <a:bodyPr/>
                    <a:lstStyle/>
                    <a:p>
                      <a:pPr indent="0" lvl="0" marL="0" rtl="0" algn="l">
                        <a:spcBef>
                          <a:spcPts val="0"/>
                        </a:spcBef>
                        <a:spcAft>
                          <a:spcPts val="0"/>
                        </a:spcAft>
                        <a:buNone/>
                      </a:pPr>
                      <a:r>
                        <a:rPr b="1" lang="en"/>
                        <a:t>Loss</a:t>
                      </a:r>
                      <a:endParaRPr b="1"/>
                    </a:p>
                  </a:txBody>
                  <a:tcPr marT="91425" marB="91425" marR="91425" marL="91425"/>
                </a:tc>
                <a:tc>
                  <a:txBody>
                    <a:bodyPr/>
                    <a:lstStyle/>
                    <a:p>
                      <a:pPr indent="0" lvl="0" marL="0" rtl="0" algn="l">
                        <a:spcBef>
                          <a:spcPts val="0"/>
                        </a:spcBef>
                        <a:spcAft>
                          <a:spcPts val="0"/>
                        </a:spcAft>
                        <a:buNone/>
                      </a:pPr>
                      <a:r>
                        <a:rPr b="1" lang="en"/>
                        <a:t>Accuracy</a:t>
                      </a:r>
                      <a:endParaRPr b="1"/>
                    </a:p>
                  </a:txBody>
                  <a:tcPr marT="91425" marB="91425" marR="91425" marL="91425"/>
                </a:tc>
              </a:tr>
              <a:tr h="381000">
                <a:tc>
                  <a:txBody>
                    <a:bodyPr/>
                    <a:lstStyle/>
                    <a:p>
                      <a:pPr indent="0" lvl="0" marL="0" rtl="0" algn="l">
                        <a:spcBef>
                          <a:spcPts val="0"/>
                        </a:spcBef>
                        <a:spcAft>
                          <a:spcPts val="0"/>
                        </a:spcAft>
                        <a:buNone/>
                      </a:pPr>
                      <a:r>
                        <a:rPr lang="en"/>
                        <a:t>PyTorch</a:t>
                      </a:r>
                      <a:endParaRPr/>
                    </a:p>
                  </a:txBody>
                  <a:tcPr marT="91425" marB="91425" marR="91425" marL="91425"/>
                </a:tc>
                <a:tc>
                  <a:txBody>
                    <a:bodyPr/>
                    <a:lstStyle/>
                    <a:p>
                      <a:pPr indent="0" lvl="0" marL="0" rtl="0" algn="l">
                        <a:spcBef>
                          <a:spcPts val="0"/>
                        </a:spcBef>
                        <a:spcAft>
                          <a:spcPts val="0"/>
                        </a:spcAft>
                        <a:buNone/>
                      </a:pPr>
                      <a:r>
                        <a:rPr lang="en"/>
                        <a:t>0.217</a:t>
                      </a:r>
                      <a:endParaRPr/>
                    </a:p>
                  </a:txBody>
                  <a:tcPr marT="91425" marB="91425" marR="91425" marL="91425"/>
                </a:tc>
                <a:tc>
                  <a:txBody>
                    <a:bodyPr/>
                    <a:lstStyle/>
                    <a:p>
                      <a:pPr indent="0" lvl="0" marL="0" rtl="0" algn="l">
                        <a:spcBef>
                          <a:spcPts val="0"/>
                        </a:spcBef>
                        <a:spcAft>
                          <a:spcPts val="0"/>
                        </a:spcAft>
                        <a:buNone/>
                      </a:pPr>
                      <a:r>
                        <a:rPr lang="en"/>
                        <a:t>72%</a:t>
                      </a:r>
                      <a:endParaRPr/>
                    </a:p>
                  </a:txBody>
                  <a:tcPr marT="91425" marB="91425" marR="91425" marL="91425"/>
                </a:tc>
              </a:tr>
              <a:tr h="381000">
                <a:tc>
                  <a:txBody>
                    <a:bodyPr/>
                    <a:lstStyle/>
                    <a:p>
                      <a:pPr indent="0" lvl="0" marL="0" rtl="0" algn="l">
                        <a:spcBef>
                          <a:spcPts val="0"/>
                        </a:spcBef>
                        <a:spcAft>
                          <a:spcPts val="0"/>
                        </a:spcAft>
                        <a:buNone/>
                      </a:pPr>
                      <a:r>
                        <a:rPr lang="en"/>
                        <a:t>TensorFlow</a:t>
                      </a:r>
                      <a:endParaRPr/>
                    </a:p>
                  </a:txBody>
                  <a:tcPr marT="91425" marB="91425" marR="91425" marL="91425"/>
                </a:tc>
                <a:tc>
                  <a:txBody>
                    <a:bodyPr/>
                    <a:lstStyle/>
                    <a:p>
                      <a:pPr indent="0" lvl="0" marL="0" rtl="0" algn="l">
                        <a:spcBef>
                          <a:spcPts val="0"/>
                        </a:spcBef>
                        <a:spcAft>
                          <a:spcPts val="0"/>
                        </a:spcAft>
                        <a:buNone/>
                      </a:pPr>
                      <a:r>
                        <a:rPr lang="en"/>
                        <a:t>0.884</a:t>
                      </a:r>
                      <a:endParaRPr/>
                    </a:p>
                  </a:txBody>
                  <a:tcPr marT="91425" marB="91425" marR="91425" marL="91425"/>
                </a:tc>
                <a:tc>
                  <a:txBody>
                    <a:bodyPr/>
                    <a:lstStyle/>
                    <a:p>
                      <a:pPr indent="0" lvl="0" marL="0" rtl="0" algn="l">
                        <a:spcBef>
                          <a:spcPts val="0"/>
                        </a:spcBef>
                        <a:spcAft>
                          <a:spcPts val="0"/>
                        </a:spcAft>
                        <a:buNone/>
                      </a:pPr>
                      <a:r>
                        <a:rPr lang="en"/>
                        <a:t>70% </a:t>
                      </a:r>
                      <a:endParaRPr/>
                    </a:p>
                  </a:txBody>
                  <a:tcPr marT="91425" marB="91425" marR="91425" marL="91425"/>
                </a:tc>
              </a:tr>
            </a:tbl>
          </a:graphicData>
        </a:graphic>
      </p:graphicFrame>
      <p:sp>
        <p:nvSpPr>
          <p:cNvPr id="1306" name="Google Shape;1306;p85"/>
          <p:cNvSpPr txBox="1"/>
          <p:nvPr>
            <p:ph type="title"/>
          </p:nvPr>
        </p:nvSpPr>
        <p:spPr>
          <a:xfrm>
            <a:off x="217000" y="687400"/>
            <a:ext cx="6743700" cy="839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4500"/>
              <a:t>Evaluation</a:t>
            </a:r>
            <a:r>
              <a:rPr lang="en" sz="4500"/>
              <a:t> Metrics</a:t>
            </a:r>
            <a:endParaRPr sz="4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86"/>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Expected Outcomes</a:t>
            </a:r>
            <a:endParaRPr/>
          </a:p>
        </p:txBody>
      </p:sp>
      <p:sp>
        <p:nvSpPr>
          <p:cNvPr id="1312" name="Google Shape;1312;p86"/>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We expect to reveal practical performance trade-offs between PyTorch and TensorFlow, providing insights into each framework's strengths and limitations.</a:t>
            </a:r>
            <a:endParaRPr sz="1700"/>
          </a:p>
          <a:p>
            <a:pPr indent="-336550" lvl="0" marL="457200" rtl="0" algn="l">
              <a:lnSpc>
                <a:spcPct val="115000"/>
              </a:lnSpc>
              <a:spcBef>
                <a:spcPts val="0"/>
              </a:spcBef>
              <a:spcAft>
                <a:spcPts val="0"/>
              </a:spcAft>
              <a:buSzPts val="1700"/>
              <a:buChar char="●"/>
            </a:pPr>
            <a:r>
              <a:rPr lang="en" sz="1700"/>
              <a:t>This will aid in making informed decisions for selecting suitable frameworks based on specific project needs, like development speed, performance precision, or resource constraints.</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87"/>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Conclusion</a:t>
            </a:r>
            <a:endParaRPr/>
          </a:p>
        </p:txBody>
      </p:sp>
      <p:sp>
        <p:nvSpPr>
          <p:cNvPr id="1318" name="Google Shape;1318;p87"/>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This project enhances our understanding of machine learning systems and frameworks, aligning with our course's focus on the architecture and design principles of ML systems.</a:t>
            </a:r>
            <a:endParaRPr sz="1700"/>
          </a:p>
          <a:p>
            <a:pPr indent="-336550" lvl="0" marL="457200" rtl="0" algn="l">
              <a:lnSpc>
                <a:spcPct val="115000"/>
              </a:lnSpc>
              <a:spcBef>
                <a:spcPts val="0"/>
              </a:spcBef>
              <a:spcAft>
                <a:spcPts val="0"/>
              </a:spcAft>
              <a:buSzPts val="1700"/>
              <a:buChar char="●"/>
            </a:pPr>
            <a:r>
              <a:rPr lang="en" sz="1700"/>
              <a:t>Through this analysis, we've gained valuable insights that will guide future framework selection for optimized performance and efficiency in ML projects.</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8"/>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References</a:t>
            </a:r>
            <a:endParaRPr/>
          </a:p>
        </p:txBody>
      </p:sp>
      <p:sp>
        <p:nvSpPr>
          <p:cNvPr id="1324" name="Google Shape;1324;p88"/>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u="sng">
                <a:solidFill>
                  <a:schemeClr val="hlink"/>
                </a:solidFill>
                <a:hlinkClick r:id="rId3"/>
              </a:rPr>
              <a:t>https://v-snehith999.medium.com/correlate-image-classification-in-keras-and-pytorch-cifar-10-snehit-vaddi-58ff7ebe9ad8</a:t>
            </a:r>
            <a:endParaRPr sz="1700"/>
          </a:p>
          <a:p>
            <a:pPr indent="-336550" lvl="0" marL="457200" rtl="0" algn="l">
              <a:lnSpc>
                <a:spcPct val="115000"/>
              </a:lnSpc>
              <a:spcBef>
                <a:spcPts val="0"/>
              </a:spcBef>
              <a:spcAft>
                <a:spcPts val="0"/>
              </a:spcAft>
              <a:buSzPts val="1700"/>
              <a:buChar char="●"/>
            </a:pPr>
            <a:r>
              <a:rPr lang="en" sz="1700" u="sng">
                <a:solidFill>
                  <a:schemeClr val="hlink"/>
                </a:solidFill>
                <a:hlinkClick r:id="rId4"/>
              </a:rPr>
              <a:t>https://medium.com/analytics-vidhya/basic-important-functions-of-pytorch-pytorch-series-week-1-snehit-vaddi-8dc8aee5b5a5</a:t>
            </a:r>
            <a:endParaRPr sz="1700"/>
          </a:p>
          <a:p>
            <a:pPr indent="-336550" lvl="0" marL="457200" rtl="0" algn="l">
              <a:lnSpc>
                <a:spcPct val="115000"/>
              </a:lnSpc>
              <a:spcBef>
                <a:spcPts val="0"/>
              </a:spcBef>
              <a:spcAft>
                <a:spcPts val="0"/>
              </a:spcAft>
              <a:buSzPts val="1700"/>
              <a:buChar char="●"/>
            </a:pPr>
            <a:r>
              <a:rPr lang="en" sz="1700" u="sng">
                <a:solidFill>
                  <a:schemeClr val="hlink"/>
                </a:solidFill>
                <a:hlinkClick r:id="rId5"/>
              </a:rPr>
              <a:t>https://medium.com/bitgrit-data-science-publication/building-an-image-classification-model-with-pytorch-from-scratch-f10452073212</a:t>
            </a:r>
            <a:br>
              <a:rPr lang="en" sz="1700"/>
            </a:br>
            <a:endParaRPr sz="1700"/>
          </a:p>
          <a:p>
            <a:pPr indent="0" lvl="0" marL="45720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89"/>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r>
              <a:rPr lang="en"/>
              <a:t>Questions?</a:t>
            </a:r>
            <a:endParaRPr/>
          </a:p>
        </p:txBody>
      </p:sp>
      <p:sp>
        <p:nvSpPr>
          <p:cNvPr id="1330" name="Google Shape;1330;p89"/>
          <p:cNvSpPr txBox="1"/>
          <p:nvPr/>
        </p:nvSpPr>
        <p:spPr>
          <a:xfrm>
            <a:off x="3386175" y="2074700"/>
            <a:ext cx="2274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5"/>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Introduction</a:t>
            </a:r>
            <a:endParaRPr/>
          </a:p>
        </p:txBody>
      </p:sp>
      <p:sp>
        <p:nvSpPr>
          <p:cNvPr id="1246" name="Google Shape;1246;p75"/>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Our project aims to implement </a:t>
            </a:r>
            <a:r>
              <a:rPr lang="en" sz="1700"/>
              <a:t>a standard machine learning workload, specifically </a:t>
            </a:r>
            <a:r>
              <a:rPr lang="en" sz="1700"/>
              <a:t>an image classification task, using the CIFAR-10 dataset.</a:t>
            </a:r>
            <a:endParaRPr sz="1700"/>
          </a:p>
          <a:p>
            <a:pPr indent="-336550" lvl="0" marL="457200" rtl="0" algn="l">
              <a:spcBef>
                <a:spcPts val="0"/>
              </a:spcBef>
              <a:spcAft>
                <a:spcPts val="0"/>
              </a:spcAft>
              <a:buSzPts val="1700"/>
              <a:buChar char="●"/>
            </a:pPr>
            <a:r>
              <a:rPr lang="en" sz="1700"/>
              <a:t>We initially planned to use three frameworks—Velox, PyTorch, and TensorFlow—but due to technical limitations, our analysis focuses on PyTorch and TensorFlow.</a:t>
            </a:r>
            <a:endParaRPr sz="1700"/>
          </a:p>
          <a:p>
            <a:pPr indent="-336550" lvl="0" marL="457200" rtl="0" algn="l">
              <a:spcBef>
                <a:spcPts val="0"/>
              </a:spcBef>
              <a:spcAft>
                <a:spcPts val="0"/>
              </a:spcAft>
              <a:buSzPts val="1700"/>
              <a:buChar char="●"/>
            </a:pPr>
            <a:r>
              <a:rPr lang="en" sz="1700"/>
              <a:t>This task not only tests the practical application of these frameworks but also their performance in terms of training speed, accuracy, and resource utilization.</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76"/>
          <p:cNvPicPr preferRelativeResize="0"/>
          <p:nvPr/>
        </p:nvPicPr>
        <p:blipFill>
          <a:blip r:embed="rId3">
            <a:alphaModFix/>
          </a:blip>
          <a:stretch>
            <a:fillRect/>
          </a:stretch>
        </p:blipFill>
        <p:spPr>
          <a:xfrm>
            <a:off x="1102963" y="222650"/>
            <a:ext cx="6841024" cy="4104601"/>
          </a:xfrm>
          <a:prstGeom prst="rect">
            <a:avLst/>
          </a:prstGeom>
          <a:noFill/>
          <a:ln>
            <a:noFill/>
          </a:ln>
        </p:spPr>
      </p:pic>
      <p:sp>
        <p:nvSpPr>
          <p:cNvPr id="1252" name="Google Shape;1252;p76"/>
          <p:cNvSpPr txBox="1"/>
          <p:nvPr/>
        </p:nvSpPr>
        <p:spPr>
          <a:xfrm>
            <a:off x="1990725" y="4481625"/>
            <a:ext cx="5065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Fig 1: Simple explanation of image classification</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7"/>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Problem Statement</a:t>
            </a:r>
            <a:endParaRPr/>
          </a:p>
        </p:txBody>
      </p:sp>
      <p:sp>
        <p:nvSpPr>
          <p:cNvPr id="1258" name="Google Shape;1258;p77"/>
          <p:cNvSpPr txBox="1"/>
          <p:nvPr/>
        </p:nvSpPr>
        <p:spPr>
          <a:xfrm>
            <a:off x="642825" y="1532125"/>
            <a:ext cx="7955400" cy="2627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Image classification is pivotal in machine learning, serving as a benchmark for evaluating various ML platforms.</a:t>
            </a:r>
            <a:endParaRPr sz="1700"/>
          </a:p>
          <a:p>
            <a:pPr indent="-336550" lvl="0" marL="457200" rtl="0" algn="l">
              <a:lnSpc>
                <a:spcPct val="115000"/>
              </a:lnSpc>
              <a:spcBef>
                <a:spcPts val="0"/>
              </a:spcBef>
              <a:spcAft>
                <a:spcPts val="0"/>
              </a:spcAft>
              <a:buSzPts val="1700"/>
              <a:buChar char="●"/>
            </a:pPr>
            <a:r>
              <a:rPr lang="en" sz="1700"/>
              <a:t>PyTorch and TensorFlow are popular choices for their robust features and community support. However, Velox was also considered to explore potential advantages in machine learning functions.</a:t>
            </a:r>
            <a:endParaRPr sz="1700"/>
          </a:p>
          <a:p>
            <a:pPr indent="-336550" lvl="0" marL="457200" rtl="0" algn="l">
              <a:lnSpc>
                <a:spcPct val="115000"/>
              </a:lnSpc>
              <a:spcBef>
                <a:spcPts val="0"/>
              </a:spcBef>
              <a:spcAft>
                <a:spcPts val="0"/>
              </a:spcAft>
              <a:buSzPts val="1700"/>
              <a:buChar char="●"/>
            </a:pPr>
            <a:r>
              <a:rPr lang="en" sz="1700"/>
              <a:t>Due to unforeseen challenges with Velox, this analysis provides a comparative insight between PyTorch and TensorFlow, highlighting the need for effective tools in real-world ML applications.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8"/>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Dataset Description</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1264" name="Google Shape;1264;p78"/>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The CIFAR-10 dataset comprises 60,000 images, each 32x32 pixels in full color, spanning 10 distinct categories such as animals and vehicles.</a:t>
            </a:r>
            <a:endParaRPr sz="1700"/>
          </a:p>
          <a:p>
            <a:pPr indent="-336550" lvl="0" marL="457200" rtl="0" algn="l">
              <a:lnSpc>
                <a:spcPct val="115000"/>
              </a:lnSpc>
              <a:spcBef>
                <a:spcPts val="0"/>
              </a:spcBef>
              <a:spcAft>
                <a:spcPts val="0"/>
              </a:spcAft>
              <a:buSzPts val="1700"/>
              <a:buChar char="●"/>
            </a:pPr>
            <a:r>
              <a:rPr lang="en" sz="1700"/>
              <a:t>This diversity makes CIFAR-10 an excellent benchmark for evaluating the capability of ML models to recognize and classify complex patterns.</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9"/>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Model Architecture</a:t>
            </a:r>
            <a:endParaRPr/>
          </a:p>
        </p:txBody>
      </p:sp>
      <p:sp>
        <p:nvSpPr>
          <p:cNvPr id="1270" name="Google Shape;1270;p79"/>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Our model is a Convolutional Neural Network (CNN), optimal for grid-like data like images.</a:t>
            </a:r>
            <a:endParaRPr sz="1700"/>
          </a:p>
          <a:p>
            <a:pPr indent="-336550" lvl="0" marL="457200" rtl="0" algn="l">
              <a:lnSpc>
                <a:spcPct val="115000"/>
              </a:lnSpc>
              <a:spcBef>
                <a:spcPts val="0"/>
              </a:spcBef>
              <a:spcAft>
                <a:spcPts val="0"/>
              </a:spcAft>
              <a:buSzPts val="1700"/>
              <a:buChar char="●"/>
            </a:pPr>
            <a:r>
              <a:rPr lang="en" sz="1700"/>
              <a:t>Key components of our CNN include Convolutional Layers for feature extraction, ReLU Activation Functions to introduce non-linearity, Pooling Layers to reduce dimensionality, and Fully Connected Layers to make classification predictions.</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80"/>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Implementation Plan</a:t>
            </a:r>
            <a:endParaRPr/>
          </a:p>
        </p:txBody>
      </p:sp>
      <p:sp>
        <p:nvSpPr>
          <p:cNvPr id="1276" name="Google Shape;1276;p80"/>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For PyTorch, we leverage its dynamic computation graph to build and train the CNN model, allowing for flexibility during development.</a:t>
            </a:r>
            <a:endParaRPr sz="1700"/>
          </a:p>
          <a:p>
            <a:pPr indent="-336550" lvl="0" marL="457200" rtl="0" algn="l">
              <a:lnSpc>
                <a:spcPct val="115000"/>
              </a:lnSpc>
              <a:spcBef>
                <a:spcPts val="0"/>
              </a:spcBef>
              <a:spcAft>
                <a:spcPts val="0"/>
              </a:spcAft>
              <a:buSzPts val="1700"/>
              <a:buChar char="●"/>
            </a:pPr>
            <a:r>
              <a:rPr lang="en" sz="1700"/>
              <a:t>For TensorFlow, we use its static computation graph alongside Keras, facilitating a streamlined and efficient model construction process.</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81"/>
          <p:cNvSpPr txBox="1"/>
          <p:nvPr>
            <p:ph type="title"/>
          </p:nvPr>
        </p:nvSpPr>
        <p:spPr>
          <a:xfrm>
            <a:off x="420125" y="603000"/>
            <a:ext cx="84000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Challenges with VeloxML</a:t>
            </a:r>
            <a:endParaRPr/>
          </a:p>
        </p:txBody>
      </p:sp>
      <p:sp>
        <p:nvSpPr>
          <p:cNvPr id="1282" name="Google Shape;1282;p81"/>
          <p:cNvSpPr txBox="1"/>
          <p:nvPr/>
        </p:nvSpPr>
        <p:spPr>
          <a:xfrm>
            <a:off x="642825" y="1532125"/>
            <a:ext cx="7955400" cy="22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We encountered several obstacles with VeloxML, including a lack of comprehensive documentation, insufficient community support, and technical compatibility issues that prevented its implementation.</a:t>
            </a:r>
            <a:endParaRPr sz="1700"/>
          </a:p>
          <a:p>
            <a:pPr indent="-336550" lvl="0" marL="457200" rtl="0" algn="l">
              <a:lnSpc>
                <a:spcPct val="115000"/>
              </a:lnSpc>
              <a:spcBef>
                <a:spcPts val="0"/>
              </a:spcBef>
              <a:spcAft>
                <a:spcPts val="0"/>
              </a:spcAft>
              <a:buSzPts val="1700"/>
              <a:buChar char="●"/>
            </a:pPr>
            <a:r>
              <a:rPr lang="en" sz="1700"/>
              <a:t>Had VeloxML been feasible, it might have offered unique advantages like optimized data preprocessing and integration of advanced ml_functions directly impacting performance metrics.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82"/>
          <p:cNvSpPr txBox="1"/>
          <p:nvPr>
            <p:ph type="title"/>
          </p:nvPr>
        </p:nvSpPr>
        <p:spPr>
          <a:xfrm>
            <a:off x="217000" y="687400"/>
            <a:ext cx="9144000" cy="8799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4500"/>
              <a:t>Performance Evaluation</a:t>
            </a:r>
            <a:r>
              <a:rPr lang="en" sz="4500"/>
              <a:t> Criteria</a:t>
            </a:r>
            <a:endParaRPr sz="4500"/>
          </a:p>
        </p:txBody>
      </p:sp>
      <p:sp>
        <p:nvSpPr>
          <p:cNvPr id="1288" name="Google Shape;1288;p82"/>
          <p:cNvSpPr txBox="1"/>
          <p:nvPr/>
        </p:nvSpPr>
        <p:spPr>
          <a:xfrm>
            <a:off x="642825" y="1647250"/>
            <a:ext cx="7955400" cy="1674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Our performance evaluation includes measuring Training and Inference Time, Accuracy, Resource Utilization (CPU/GPU and memory), and Development Experience across both frameworks.</a:t>
            </a:r>
            <a:endParaRPr sz="1700"/>
          </a:p>
          <a:p>
            <a:pPr indent="-336550" lvl="0" marL="457200" rtl="0" algn="l">
              <a:lnSpc>
                <a:spcPct val="115000"/>
              </a:lnSpc>
              <a:spcBef>
                <a:spcPts val="0"/>
              </a:spcBef>
              <a:spcAft>
                <a:spcPts val="0"/>
              </a:spcAft>
              <a:buSzPts val="1700"/>
              <a:buChar char="●"/>
            </a:pPr>
            <a:r>
              <a:rPr lang="en" sz="1700"/>
              <a:t>These criteria are used to determine the most efficient and effective framework for image classification tasks.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2022 ASU Template Master (Official from the Hub)">
  <a:themeElements>
    <a:clrScheme name="ASU 2021 Color">
      <a:dk1>
        <a:srgbClr val="191919"/>
      </a:dk1>
      <a:lt1>
        <a:srgbClr val="FFFFFF"/>
      </a:lt1>
      <a:dk2>
        <a:srgbClr val="D0D0D0"/>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7474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